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71" r:id="rId4"/>
    <p:sldId id="259" r:id="rId5"/>
    <p:sldId id="269" r:id="rId6"/>
    <p:sldId id="278" r:id="rId7"/>
    <p:sldId id="281" r:id="rId8"/>
    <p:sldId id="272" r:id="rId9"/>
    <p:sldId id="273" r:id="rId10"/>
    <p:sldId id="275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483"/>
    <a:srgbClr val="79B2AB"/>
    <a:srgbClr val="7FAB9C"/>
    <a:srgbClr val="3D28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7FB547-F8AE-4765-9CE0-5525782E5EA9}" v="432" dt="2021-06-16T18:28:41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85429" autoAdjust="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el Newberry" userId="0bbb2498f9fca934" providerId="LiveId" clId="{11180285-A728-4AD6-A473-B8C9641CBE65}"/>
    <pc:docChg chg="undo custSel delSld modSld sldOrd">
      <pc:chgData name="Rachel Newberry" userId="0bbb2498f9fca934" providerId="LiveId" clId="{11180285-A728-4AD6-A473-B8C9641CBE65}" dt="2021-06-16T23:26:49.037" v="201" actId="2696"/>
      <pc:docMkLst>
        <pc:docMk/>
      </pc:docMkLst>
      <pc:sldChg chg="modSp mod">
        <pc:chgData name="Rachel Newberry" userId="0bbb2498f9fca934" providerId="LiveId" clId="{11180285-A728-4AD6-A473-B8C9641CBE65}" dt="2021-06-16T22:59:30.424" v="41" actId="20577"/>
        <pc:sldMkLst>
          <pc:docMk/>
          <pc:sldMk cId="1707600233" sldId="257"/>
        </pc:sldMkLst>
        <pc:spChg chg="mod">
          <ac:chgData name="Rachel Newberry" userId="0bbb2498f9fca934" providerId="LiveId" clId="{11180285-A728-4AD6-A473-B8C9641CBE65}" dt="2021-06-16T22:59:30.424" v="41" actId="20577"/>
          <ac:spMkLst>
            <pc:docMk/>
            <pc:sldMk cId="1707600233" sldId="257"/>
            <ac:spMk id="6" creationId="{892B65D2-B14F-4A91-87FC-E0E1F55AC1FF}"/>
          </ac:spMkLst>
        </pc:spChg>
      </pc:sldChg>
      <pc:sldChg chg="addSp delSp modSp mod">
        <pc:chgData name="Rachel Newberry" userId="0bbb2498f9fca934" providerId="LiveId" clId="{11180285-A728-4AD6-A473-B8C9641CBE65}" dt="2021-06-16T23:01:02.478" v="107" actId="1076"/>
        <pc:sldMkLst>
          <pc:docMk/>
          <pc:sldMk cId="1966175025" sldId="263"/>
        </pc:sldMkLst>
        <pc:spChg chg="mod">
          <ac:chgData name="Rachel Newberry" userId="0bbb2498f9fca934" providerId="LiveId" clId="{11180285-A728-4AD6-A473-B8C9641CBE65}" dt="2021-06-16T23:01:02.478" v="107" actId="1076"/>
          <ac:spMkLst>
            <pc:docMk/>
            <pc:sldMk cId="1966175025" sldId="263"/>
            <ac:spMk id="5" creationId="{D810546B-283B-4C20-A7C6-BE192E3B4878}"/>
          </ac:spMkLst>
        </pc:spChg>
        <pc:spChg chg="add del mod">
          <ac:chgData name="Rachel Newberry" userId="0bbb2498f9fca934" providerId="LiveId" clId="{11180285-A728-4AD6-A473-B8C9641CBE65}" dt="2021-06-16T23:00:48.944" v="103" actId="478"/>
          <ac:spMkLst>
            <pc:docMk/>
            <pc:sldMk cId="1966175025" sldId="263"/>
            <ac:spMk id="8" creationId="{07FEFE70-7518-47FE-AEF5-E69FF300CC02}"/>
          </ac:spMkLst>
        </pc:spChg>
      </pc:sldChg>
      <pc:sldChg chg="ord">
        <pc:chgData name="Rachel Newberry" userId="0bbb2498f9fca934" providerId="LiveId" clId="{11180285-A728-4AD6-A473-B8C9641CBE65}" dt="2021-06-16T23:05:59.035" v="109"/>
        <pc:sldMkLst>
          <pc:docMk/>
          <pc:sldMk cId="1109771038" sldId="269"/>
        </pc:sldMkLst>
      </pc:sldChg>
      <pc:sldChg chg="modSp del mod">
        <pc:chgData name="Rachel Newberry" userId="0bbb2498f9fca934" providerId="LiveId" clId="{11180285-A728-4AD6-A473-B8C9641CBE65}" dt="2021-06-16T23:26:49.037" v="201" actId="2696"/>
        <pc:sldMkLst>
          <pc:docMk/>
          <pc:sldMk cId="1616001479" sldId="270"/>
        </pc:sldMkLst>
        <pc:spChg chg="mod">
          <ac:chgData name="Rachel Newberry" userId="0bbb2498f9fca934" providerId="LiveId" clId="{11180285-A728-4AD6-A473-B8C9641CBE65}" dt="2021-06-16T23:24:01.141" v="200" actId="1076"/>
          <ac:spMkLst>
            <pc:docMk/>
            <pc:sldMk cId="1616001479" sldId="270"/>
            <ac:spMk id="10" creationId="{2ACC81DF-C875-45BF-9457-5571DF230F8D}"/>
          </ac:spMkLst>
        </pc:spChg>
        <pc:spChg chg="mod">
          <ac:chgData name="Rachel Newberry" userId="0bbb2498f9fca934" providerId="LiveId" clId="{11180285-A728-4AD6-A473-B8C9641CBE65}" dt="2021-06-16T23:23:48.143" v="199"/>
          <ac:spMkLst>
            <pc:docMk/>
            <pc:sldMk cId="1616001479" sldId="270"/>
            <ac:spMk id="12" creationId="{DCCE37D1-174E-47F1-B7E5-BA911E0A2400}"/>
          </ac:spMkLst>
        </pc:spChg>
      </pc:sldChg>
      <pc:sldChg chg="modSp mod">
        <pc:chgData name="Rachel Newberry" userId="0bbb2498f9fca934" providerId="LiveId" clId="{11180285-A728-4AD6-A473-B8C9641CBE65}" dt="2021-06-16T18:56:10.799" v="5" actId="20577"/>
        <pc:sldMkLst>
          <pc:docMk/>
          <pc:sldMk cId="0" sldId="281"/>
        </pc:sldMkLst>
        <pc:spChg chg="mod">
          <ac:chgData name="Rachel Newberry" userId="0bbb2498f9fca934" providerId="LiveId" clId="{11180285-A728-4AD6-A473-B8C9641CBE65}" dt="2021-06-16T18:56:10.799" v="5" actId="20577"/>
          <ac:spMkLst>
            <pc:docMk/>
            <pc:sldMk cId="0" sldId="281"/>
            <ac:spMk id="268" creationId="{00000000-0000-0000-0000-000000000000}"/>
          </ac:spMkLst>
        </pc:spChg>
      </pc:sldChg>
    </pc:docChg>
  </pc:docChgLst>
  <pc:docChgLst>
    <pc:chgData name="Rachel Newberry" userId="0bbb2498f9fca934" providerId="LiveId" clId="{517FB547-F8AE-4765-9CE0-5525782E5EA9}"/>
    <pc:docChg chg="undo custSel addSld delSld modSld sldOrd">
      <pc:chgData name="Rachel Newberry" userId="0bbb2498f9fca934" providerId="LiveId" clId="{517FB547-F8AE-4765-9CE0-5525782E5EA9}" dt="2021-06-16T18:36:48.241" v="2818" actId="2696"/>
      <pc:docMkLst>
        <pc:docMk/>
      </pc:docMkLst>
      <pc:sldChg chg="addSp delSp modSp mod setBg">
        <pc:chgData name="Rachel Newberry" userId="0bbb2498f9fca934" providerId="LiveId" clId="{517FB547-F8AE-4765-9CE0-5525782E5EA9}" dt="2021-06-15T00:25:50.744" v="823" actId="14100"/>
        <pc:sldMkLst>
          <pc:docMk/>
          <pc:sldMk cId="1347978677" sldId="256"/>
        </pc:sldMkLst>
        <pc:spChg chg="del">
          <ac:chgData name="Rachel Newberry" userId="0bbb2498f9fca934" providerId="LiveId" clId="{517FB547-F8AE-4765-9CE0-5525782E5EA9}" dt="2021-06-14T23:42:07.061" v="514" actId="478"/>
          <ac:spMkLst>
            <pc:docMk/>
            <pc:sldMk cId="1347978677" sldId="256"/>
            <ac:spMk id="2" creationId="{CA1A8D95-2915-40DA-959E-DE43B2523964}"/>
          </ac:spMkLst>
        </pc:spChg>
        <pc:spChg chg="del mod">
          <ac:chgData name="Rachel Newberry" userId="0bbb2498f9fca934" providerId="LiveId" clId="{517FB547-F8AE-4765-9CE0-5525782E5EA9}" dt="2021-06-14T23:08:06.991" v="94" actId="478"/>
          <ac:spMkLst>
            <pc:docMk/>
            <pc:sldMk cId="1347978677" sldId="256"/>
            <ac:spMk id="5" creationId="{6F2A56DE-BDB8-4534-8348-EB675243B1FF}"/>
          </ac:spMkLst>
        </pc:spChg>
        <pc:spChg chg="del mod">
          <ac:chgData name="Rachel Newberry" userId="0bbb2498f9fca934" providerId="LiveId" clId="{517FB547-F8AE-4765-9CE0-5525782E5EA9}" dt="2021-06-14T23:08:28.533" v="95" actId="478"/>
          <ac:spMkLst>
            <pc:docMk/>
            <pc:sldMk cId="1347978677" sldId="256"/>
            <ac:spMk id="7" creationId="{CA835E49-2311-40DC-B706-B1E7CE4E1195}"/>
          </ac:spMkLst>
        </pc:spChg>
        <pc:spChg chg="add mod">
          <ac:chgData name="Rachel Newberry" userId="0bbb2498f9fca934" providerId="LiveId" clId="{517FB547-F8AE-4765-9CE0-5525782E5EA9}" dt="2021-06-15T00:25:50.744" v="823" actId="14100"/>
          <ac:spMkLst>
            <pc:docMk/>
            <pc:sldMk cId="1347978677" sldId="256"/>
            <ac:spMk id="8" creationId="{246E7A2C-17A6-4A43-B550-7D193732F19A}"/>
          </ac:spMkLst>
        </pc:spChg>
        <pc:spChg chg="add mod">
          <ac:chgData name="Rachel Newberry" userId="0bbb2498f9fca934" providerId="LiveId" clId="{517FB547-F8AE-4765-9CE0-5525782E5EA9}" dt="2021-06-14T23:45:17.565" v="589" actId="20577"/>
          <ac:spMkLst>
            <pc:docMk/>
            <pc:sldMk cId="1347978677" sldId="256"/>
            <ac:spMk id="9" creationId="{5ADDA490-30AC-4340-B141-7834FD025730}"/>
          </ac:spMkLst>
        </pc:spChg>
        <pc:spChg chg="add">
          <ac:chgData name="Rachel Newberry" userId="0bbb2498f9fca934" providerId="LiveId" clId="{517FB547-F8AE-4765-9CE0-5525782E5EA9}" dt="2021-06-14T23:06:54.662" v="88" actId="26606"/>
          <ac:spMkLst>
            <pc:docMk/>
            <pc:sldMk cId="1347978677" sldId="256"/>
            <ac:spMk id="71" creationId="{04812C46-200A-4DEB-A05E-3ED6C68C2387}"/>
          </ac:spMkLst>
        </pc:spChg>
        <pc:spChg chg="add">
          <ac:chgData name="Rachel Newberry" userId="0bbb2498f9fca934" providerId="LiveId" clId="{517FB547-F8AE-4765-9CE0-5525782E5EA9}" dt="2021-06-14T23:06:54.662" v="88" actId="26606"/>
          <ac:spMkLst>
            <pc:docMk/>
            <pc:sldMk cId="1347978677" sldId="256"/>
            <ac:spMk id="73" creationId="{D1EA859B-E555-4109-94F3-6700E046E008}"/>
          </ac:spMkLst>
        </pc:spChg>
        <pc:picChg chg="add mod ord">
          <ac:chgData name="Rachel Newberry" userId="0bbb2498f9fca934" providerId="LiveId" clId="{517FB547-F8AE-4765-9CE0-5525782E5EA9}" dt="2021-06-14T23:07:45.765" v="91" actId="1076"/>
          <ac:picMkLst>
            <pc:docMk/>
            <pc:sldMk cId="1347978677" sldId="256"/>
            <ac:picMk id="2050" creationId="{44FFCA7D-1681-41E7-98CA-E54125455F61}"/>
          </ac:picMkLst>
        </pc:picChg>
        <pc:cxnChg chg="add mod">
          <ac:chgData name="Rachel Newberry" userId="0bbb2498f9fca934" providerId="LiveId" clId="{517FB547-F8AE-4765-9CE0-5525782E5EA9}" dt="2021-06-14T23:19:49.851" v="219" actId="208"/>
          <ac:cxnSpMkLst>
            <pc:docMk/>
            <pc:sldMk cId="1347978677" sldId="256"/>
            <ac:cxnSpMk id="10" creationId="{E14DDCE1-DC1D-4434-94A7-5DE94C388A71}"/>
          </ac:cxnSpMkLst>
        </pc:cxnChg>
      </pc:sldChg>
      <pc:sldChg chg="addSp delSp modSp mod modNotesTx">
        <pc:chgData name="Rachel Newberry" userId="0bbb2498f9fca934" providerId="LiveId" clId="{517FB547-F8AE-4765-9CE0-5525782E5EA9}" dt="2021-06-16T16:57:04.531" v="2061" actId="478"/>
        <pc:sldMkLst>
          <pc:docMk/>
          <pc:sldMk cId="1707600233" sldId="257"/>
        </pc:sldMkLst>
        <pc:spChg chg="add del mod">
          <ac:chgData name="Rachel Newberry" userId="0bbb2498f9fca934" providerId="LiveId" clId="{517FB547-F8AE-4765-9CE0-5525782E5EA9}" dt="2021-06-16T16:57:04.531" v="2061" actId="478"/>
          <ac:spMkLst>
            <pc:docMk/>
            <pc:sldMk cId="1707600233" sldId="257"/>
            <ac:spMk id="2" creationId="{61E9913F-0EF5-43B2-B05D-2ED79BDE2C3D}"/>
          </ac:spMkLst>
        </pc:spChg>
        <pc:spChg chg="del mod">
          <ac:chgData name="Rachel Newberry" userId="0bbb2498f9fca934" providerId="LiveId" clId="{517FB547-F8AE-4765-9CE0-5525782E5EA9}" dt="2021-06-16T13:43:47.471" v="1894" actId="478"/>
          <ac:spMkLst>
            <pc:docMk/>
            <pc:sldMk cId="1707600233" sldId="257"/>
            <ac:spMk id="3" creationId="{89B5D11F-1A57-432E-8437-EA3557A4B25F}"/>
          </ac:spMkLst>
        </pc:spChg>
        <pc:spChg chg="mod">
          <ac:chgData name="Rachel Newberry" userId="0bbb2498f9fca934" providerId="LiveId" clId="{517FB547-F8AE-4765-9CE0-5525782E5EA9}" dt="2021-06-14T23:43:37.064" v="543" actId="14100"/>
          <ac:spMkLst>
            <pc:docMk/>
            <pc:sldMk cId="1707600233" sldId="257"/>
            <ac:spMk id="4" creationId="{8C75A7BA-6C50-4D7E-BB9D-1ED94936F6A1}"/>
          </ac:spMkLst>
        </pc:spChg>
        <pc:spChg chg="del mod">
          <ac:chgData name="Rachel Newberry" userId="0bbb2498f9fca934" providerId="LiveId" clId="{517FB547-F8AE-4765-9CE0-5525782E5EA9}" dt="2021-06-14T23:40:15.725" v="488" actId="478"/>
          <ac:spMkLst>
            <pc:docMk/>
            <pc:sldMk cId="1707600233" sldId="257"/>
            <ac:spMk id="5" creationId="{9D323C65-2C0B-4C12-9242-6105A833F250}"/>
          </ac:spMkLst>
        </pc:spChg>
        <pc:spChg chg="add mod">
          <ac:chgData name="Rachel Newberry" userId="0bbb2498f9fca934" providerId="LiveId" clId="{517FB547-F8AE-4765-9CE0-5525782E5EA9}" dt="2021-06-14T23:23:00.557" v="267" actId="20577"/>
          <ac:spMkLst>
            <pc:docMk/>
            <pc:sldMk cId="1707600233" sldId="257"/>
            <ac:spMk id="6" creationId="{892B65D2-B14F-4A91-87FC-E0E1F55AC1FF}"/>
          </ac:spMkLst>
        </pc:spChg>
        <pc:spChg chg="add mod">
          <ac:chgData name="Rachel Newberry" userId="0bbb2498f9fca934" providerId="LiveId" clId="{517FB547-F8AE-4765-9CE0-5525782E5EA9}" dt="2021-06-14T23:22:40.966" v="246" actId="20577"/>
          <ac:spMkLst>
            <pc:docMk/>
            <pc:sldMk cId="1707600233" sldId="257"/>
            <ac:spMk id="7" creationId="{163A0D87-A04F-46B4-8EC0-67C5CE6BF66E}"/>
          </ac:spMkLst>
        </pc:spChg>
        <pc:spChg chg="add mod">
          <ac:chgData name="Rachel Newberry" userId="0bbb2498f9fca934" providerId="LiveId" clId="{517FB547-F8AE-4765-9CE0-5525782E5EA9}" dt="2021-06-15T00:26:57.441" v="837" actId="113"/>
          <ac:spMkLst>
            <pc:docMk/>
            <pc:sldMk cId="1707600233" sldId="257"/>
            <ac:spMk id="9" creationId="{1B4077C2-2C27-49B8-8690-DF2AAAD2AD8B}"/>
          </ac:spMkLst>
        </pc:spChg>
        <pc:spChg chg="add mod">
          <ac:chgData name="Rachel Newberry" userId="0bbb2498f9fca934" providerId="LiveId" clId="{517FB547-F8AE-4765-9CE0-5525782E5EA9}" dt="2021-06-15T00:27:01.735" v="839" actId="14100"/>
          <ac:spMkLst>
            <pc:docMk/>
            <pc:sldMk cId="1707600233" sldId="257"/>
            <ac:spMk id="10" creationId="{CB638894-AE9D-4575-8DBB-0A13C405F2E8}"/>
          </ac:spMkLst>
        </pc:spChg>
        <pc:spChg chg="add mod">
          <ac:chgData name="Rachel Newberry" userId="0bbb2498f9fca934" providerId="LiveId" clId="{517FB547-F8AE-4765-9CE0-5525782E5EA9}" dt="2021-06-15T00:27:03.589" v="840" actId="113"/>
          <ac:spMkLst>
            <pc:docMk/>
            <pc:sldMk cId="1707600233" sldId="257"/>
            <ac:spMk id="11" creationId="{3D37A775-DAFE-4007-8724-9DDE0230980D}"/>
          </ac:spMkLst>
        </pc:spChg>
        <pc:spChg chg="add del mod">
          <ac:chgData name="Rachel Newberry" userId="0bbb2498f9fca934" providerId="LiveId" clId="{517FB547-F8AE-4765-9CE0-5525782E5EA9}" dt="2021-06-16T13:24:06.607" v="1887" actId="478"/>
          <ac:spMkLst>
            <pc:docMk/>
            <pc:sldMk cId="1707600233" sldId="257"/>
            <ac:spMk id="13" creationId="{A7F93C52-E6BA-4A4D-B077-D6C868F65BAC}"/>
          </ac:spMkLst>
        </pc:spChg>
        <pc:spChg chg="add mod">
          <ac:chgData name="Rachel Newberry" userId="0bbb2498f9fca934" providerId="LiveId" clId="{517FB547-F8AE-4765-9CE0-5525782E5EA9}" dt="2021-06-16T13:45:08.203" v="1899" actId="313"/>
          <ac:spMkLst>
            <pc:docMk/>
            <pc:sldMk cId="1707600233" sldId="257"/>
            <ac:spMk id="14" creationId="{1F0DCAE0-B995-402A-A7B6-695E0928C2FB}"/>
          </ac:spMkLst>
        </pc:spChg>
        <pc:spChg chg="add del mod">
          <ac:chgData name="Rachel Newberry" userId="0bbb2498f9fca934" providerId="LiveId" clId="{517FB547-F8AE-4765-9CE0-5525782E5EA9}" dt="2021-06-16T13:34:45.095" v="1889" actId="478"/>
          <ac:spMkLst>
            <pc:docMk/>
            <pc:sldMk cId="1707600233" sldId="257"/>
            <ac:spMk id="15" creationId="{4CA357D0-5879-4EEA-96F0-2086BC596C2E}"/>
          </ac:spMkLst>
        </pc:spChg>
        <pc:spChg chg="add del mod">
          <ac:chgData name="Rachel Newberry" userId="0bbb2498f9fca934" providerId="LiveId" clId="{517FB547-F8AE-4765-9CE0-5525782E5EA9}" dt="2021-06-15T00:11:23.778" v="793"/>
          <ac:spMkLst>
            <pc:docMk/>
            <pc:sldMk cId="1707600233" sldId="257"/>
            <ac:spMk id="16" creationId="{D1FD8EEF-F418-47A2-8771-F4A6FDA6A29B}"/>
          </ac:spMkLst>
        </pc:spChg>
        <pc:picChg chg="add mod">
          <ac:chgData name="Rachel Newberry" userId="0bbb2498f9fca934" providerId="LiveId" clId="{517FB547-F8AE-4765-9CE0-5525782E5EA9}" dt="2021-06-15T01:47:10.194" v="1206" actId="1440"/>
          <ac:picMkLst>
            <pc:docMk/>
            <pc:sldMk cId="1707600233" sldId="257"/>
            <ac:picMk id="1026" creationId="{8E6CC604-194A-46E2-B3C3-1AF7E1E20CAF}"/>
          </ac:picMkLst>
        </pc:picChg>
        <pc:picChg chg="add del">
          <ac:chgData name="Rachel Newberry" userId="0bbb2498f9fca934" providerId="LiveId" clId="{517FB547-F8AE-4765-9CE0-5525782E5EA9}" dt="2021-06-14T23:06:36.157" v="85" actId="478"/>
          <ac:picMkLst>
            <pc:docMk/>
            <pc:sldMk cId="1707600233" sldId="257"/>
            <ac:picMk id="1026" creationId="{AB11782A-EEC7-4BD1-BBE2-AED2D27C511E}"/>
          </ac:picMkLst>
        </pc:picChg>
        <pc:picChg chg="add mod">
          <ac:chgData name="Rachel Newberry" userId="0bbb2498f9fca934" providerId="LiveId" clId="{517FB547-F8AE-4765-9CE0-5525782E5EA9}" dt="2021-06-15T01:47:12.303" v="1207" actId="1440"/>
          <ac:picMkLst>
            <pc:docMk/>
            <pc:sldMk cId="1707600233" sldId="257"/>
            <ac:picMk id="1028" creationId="{C424E5D4-E6B0-4BAC-A530-4E04295F96B3}"/>
          </ac:picMkLst>
        </pc:picChg>
        <pc:picChg chg="add mod">
          <ac:chgData name="Rachel Newberry" userId="0bbb2498f9fca934" providerId="LiveId" clId="{517FB547-F8AE-4765-9CE0-5525782E5EA9}" dt="2021-06-15T01:47:14.308" v="1208" actId="1440"/>
          <ac:picMkLst>
            <pc:docMk/>
            <pc:sldMk cId="1707600233" sldId="257"/>
            <ac:picMk id="1030" creationId="{AF416DD8-DC48-48D3-9F5D-51607C4D00FE}"/>
          </ac:picMkLst>
        </pc:picChg>
        <pc:cxnChg chg="add mod">
          <ac:chgData name="Rachel Newberry" userId="0bbb2498f9fca934" providerId="LiveId" clId="{517FB547-F8AE-4765-9CE0-5525782E5EA9}" dt="2021-06-14T23:22:24.360" v="222" actId="1076"/>
          <ac:cxnSpMkLst>
            <pc:docMk/>
            <pc:sldMk cId="1707600233" sldId="257"/>
            <ac:cxnSpMk id="8" creationId="{37102CA5-222C-476D-849F-56C8C37397A2}"/>
          </ac:cxnSpMkLst>
        </pc:cxnChg>
      </pc:sldChg>
      <pc:sldChg chg="addSp delSp modSp del mod">
        <pc:chgData name="Rachel Newberry" userId="0bbb2498f9fca934" providerId="LiveId" clId="{517FB547-F8AE-4765-9CE0-5525782E5EA9}" dt="2021-06-16T17:11:59.972" v="2085" actId="2696"/>
        <pc:sldMkLst>
          <pc:docMk/>
          <pc:sldMk cId="2444849571" sldId="258"/>
        </pc:sldMkLst>
        <pc:spChg chg="add mod">
          <ac:chgData name="Rachel Newberry" userId="0bbb2498f9fca934" providerId="LiveId" clId="{517FB547-F8AE-4765-9CE0-5525782E5EA9}" dt="2021-06-14T23:47:26.988" v="626" actId="1076"/>
          <ac:spMkLst>
            <pc:docMk/>
            <pc:sldMk cId="2444849571" sldId="258"/>
            <ac:spMk id="2" creationId="{07D109DC-3557-48A8-B175-71F38BD9E8AE}"/>
          </ac:spMkLst>
        </pc:spChg>
        <pc:spChg chg="mod">
          <ac:chgData name="Rachel Newberry" userId="0bbb2498f9fca934" providerId="LiveId" clId="{517FB547-F8AE-4765-9CE0-5525782E5EA9}" dt="2021-06-15T14:14:05.232" v="1531" actId="2711"/>
          <ac:spMkLst>
            <pc:docMk/>
            <pc:sldMk cId="2444849571" sldId="258"/>
            <ac:spMk id="3" creationId="{684C3897-A26E-4CE1-A35F-CD6F41C61FA2}"/>
          </ac:spMkLst>
        </pc:spChg>
        <pc:spChg chg="del">
          <ac:chgData name="Rachel Newberry" userId="0bbb2498f9fca934" providerId="LiveId" clId="{517FB547-F8AE-4765-9CE0-5525782E5EA9}" dt="2021-06-14T23:43:20.325" v="527" actId="478"/>
          <ac:spMkLst>
            <pc:docMk/>
            <pc:sldMk cId="2444849571" sldId="258"/>
            <ac:spMk id="4" creationId="{CEF25A9F-EEC6-4AE2-ACA1-ECA2F9841FEB}"/>
          </ac:spMkLst>
        </pc:spChg>
        <pc:spChg chg="add mod">
          <ac:chgData name="Rachel Newberry" userId="0bbb2498f9fca934" providerId="LiveId" clId="{517FB547-F8AE-4765-9CE0-5525782E5EA9}" dt="2021-06-16T14:25:00.676" v="1904" actId="14100"/>
          <ac:spMkLst>
            <pc:docMk/>
            <pc:sldMk cId="2444849571" sldId="258"/>
            <ac:spMk id="4" creationId="{F191B4C0-34E2-49BA-8FA7-B8A2BCACCA21}"/>
          </ac:spMkLst>
        </pc:spChg>
        <pc:spChg chg="del mod">
          <ac:chgData name="Rachel Newberry" userId="0bbb2498f9fca934" providerId="LiveId" clId="{517FB547-F8AE-4765-9CE0-5525782E5EA9}" dt="2021-06-14T23:54:15.820" v="731" actId="478"/>
          <ac:spMkLst>
            <pc:docMk/>
            <pc:sldMk cId="2444849571" sldId="258"/>
            <ac:spMk id="5" creationId="{F6925ED9-8C61-4056-B8FB-5960EC5E4324}"/>
          </ac:spMkLst>
        </pc:spChg>
        <pc:spChg chg="add mod">
          <ac:chgData name="Rachel Newberry" userId="0bbb2498f9fca934" providerId="LiveId" clId="{517FB547-F8AE-4765-9CE0-5525782E5EA9}" dt="2021-06-14T23:23:43.131" v="304" actId="14100"/>
          <ac:spMkLst>
            <pc:docMk/>
            <pc:sldMk cId="2444849571" sldId="258"/>
            <ac:spMk id="6" creationId="{41A55A08-7A9F-4B93-A463-89AC98272ADA}"/>
          </ac:spMkLst>
        </pc:spChg>
        <pc:spChg chg="add mod">
          <ac:chgData name="Rachel Newberry" userId="0bbb2498f9fca934" providerId="LiveId" clId="{517FB547-F8AE-4765-9CE0-5525782E5EA9}" dt="2021-06-14T23:23:17.872" v="268"/>
          <ac:spMkLst>
            <pc:docMk/>
            <pc:sldMk cId="2444849571" sldId="258"/>
            <ac:spMk id="7" creationId="{0EEDA97E-8A28-40CC-BAA2-8B071327C28F}"/>
          </ac:spMkLst>
        </pc:spChg>
        <pc:spChg chg="add mod">
          <ac:chgData name="Rachel Newberry" userId="0bbb2498f9fca934" providerId="LiveId" clId="{517FB547-F8AE-4765-9CE0-5525782E5EA9}" dt="2021-06-15T00:36:37.390" v="917" actId="20578"/>
          <ac:spMkLst>
            <pc:docMk/>
            <pc:sldMk cId="2444849571" sldId="258"/>
            <ac:spMk id="9" creationId="{FCCEA78F-B336-4FB0-AF81-E793131DA146}"/>
          </ac:spMkLst>
        </pc:spChg>
        <pc:spChg chg="add mod">
          <ac:chgData name="Rachel Newberry" userId="0bbb2498f9fca934" providerId="LiveId" clId="{517FB547-F8AE-4765-9CE0-5525782E5EA9}" dt="2021-06-16T13:43:27.293" v="1893" actId="14100"/>
          <ac:spMkLst>
            <pc:docMk/>
            <pc:sldMk cId="2444849571" sldId="258"/>
            <ac:spMk id="11" creationId="{9CB6BAF9-D5EB-41FF-BA96-2DBCF6349C24}"/>
          </ac:spMkLst>
        </pc:spChg>
        <pc:spChg chg="add del mod">
          <ac:chgData name="Rachel Newberry" userId="0bbb2498f9fca934" providerId="LiveId" clId="{517FB547-F8AE-4765-9CE0-5525782E5EA9}" dt="2021-06-14T23:44:14.614" v="558" actId="478"/>
          <ac:spMkLst>
            <pc:docMk/>
            <pc:sldMk cId="2444849571" sldId="258"/>
            <ac:spMk id="11" creationId="{A1F84A2B-4BCE-43B8-91E4-3AC2740BCAE3}"/>
          </ac:spMkLst>
        </pc:spChg>
        <pc:picChg chg="add mod">
          <ac:chgData name="Rachel Newberry" userId="0bbb2498f9fca934" providerId="LiveId" clId="{517FB547-F8AE-4765-9CE0-5525782E5EA9}" dt="2021-06-15T14:13:57.389" v="1530" actId="167"/>
          <ac:picMkLst>
            <pc:docMk/>
            <pc:sldMk cId="2444849571" sldId="258"/>
            <ac:picMk id="10" creationId="{587075DA-67CC-45ED-9C06-1B0651101461}"/>
          </ac:picMkLst>
        </pc:picChg>
        <pc:cxnChg chg="add mod">
          <ac:chgData name="Rachel Newberry" userId="0bbb2498f9fca934" providerId="LiveId" clId="{517FB547-F8AE-4765-9CE0-5525782E5EA9}" dt="2021-06-14T23:23:17.872" v="268"/>
          <ac:cxnSpMkLst>
            <pc:docMk/>
            <pc:sldMk cId="2444849571" sldId="258"/>
            <ac:cxnSpMk id="8" creationId="{0AE0FA34-B881-4FE8-B37C-54CA40C3FC7E}"/>
          </ac:cxnSpMkLst>
        </pc:cxnChg>
      </pc:sldChg>
      <pc:sldChg chg="addSp delSp modSp mod chgLayout">
        <pc:chgData name="Rachel Newberry" userId="0bbb2498f9fca934" providerId="LiveId" clId="{517FB547-F8AE-4765-9CE0-5525782E5EA9}" dt="2021-06-16T18:15:14.674" v="2639" actId="20577"/>
        <pc:sldMkLst>
          <pc:docMk/>
          <pc:sldMk cId="1694729174" sldId="259"/>
        </pc:sldMkLst>
        <pc:spChg chg="add del mod">
          <ac:chgData name="Rachel Newberry" userId="0bbb2498f9fca934" providerId="LiveId" clId="{517FB547-F8AE-4765-9CE0-5525782E5EA9}" dt="2021-06-16T17:14:09.522" v="2087" actId="478"/>
          <ac:spMkLst>
            <pc:docMk/>
            <pc:sldMk cId="1694729174" sldId="259"/>
            <ac:spMk id="2" creationId="{26245870-5E2D-4355-B5C7-5924F8E41D45}"/>
          </ac:spMkLst>
        </pc:spChg>
        <pc:spChg chg="del mod">
          <ac:chgData name="Rachel Newberry" userId="0bbb2498f9fca934" providerId="LiveId" clId="{517FB547-F8AE-4765-9CE0-5525782E5EA9}" dt="2021-06-16T17:34:05.898" v="2163" actId="478"/>
          <ac:spMkLst>
            <pc:docMk/>
            <pc:sldMk cId="1694729174" sldId="259"/>
            <ac:spMk id="3" creationId="{93CD8BFF-D80B-4C13-BB94-21FC639969C3}"/>
          </ac:spMkLst>
        </pc:spChg>
        <pc:spChg chg="del">
          <ac:chgData name="Rachel Newberry" userId="0bbb2498f9fca934" providerId="LiveId" clId="{517FB547-F8AE-4765-9CE0-5525782E5EA9}" dt="2021-06-14T23:43:12.347" v="526" actId="478"/>
          <ac:spMkLst>
            <pc:docMk/>
            <pc:sldMk cId="1694729174" sldId="259"/>
            <ac:spMk id="4" creationId="{E265F11D-5EF4-4667-9FA7-C63855EB1448}"/>
          </ac:spMkLst>
        </pc:spChg>
        <pc:spChg chg="del mod">
          <ac:chgData name="Rachel Newberry" userId="0bbb2498f9fca934" providerId="LiveId" clId="{517FB547-F8AE-4765-9CE0-5525782E5EA9}" dt="2021-06-15T00:41:53.563" v="943" actId="478"/>
          <ac:spMkLst>
            <pc:docMk/>
            <pc:sldMk cId="1694729174" sldId="259"/>
            <ac:spMk id="5" creationId="{E85FC61F-2EF2-44F9-B646-62553EB5567C}"/>
          </ac:spMkLst>
        </pc:spChg>
        <pc:spChg chg="add mod">
          <ac:chgData name="Rachel Newberry" userId="0bbb2498f9fca934" providerId="LiveId" clId="{517FB547-F8AE-4765-9CE0-5525782E5EA9}" dt="2021-06-14T23:24:08.544" v="334" actId="14100"/>
          <ac:spMkLst>
            <pc:docMk/>
            <pc:sldMk cId="1694729174" sldId="259"/>
            <ac:spMk id="6" creationId="{26F63387-13BB-444D-AC0A-E05A59E16812}"/>
          </ac:spMkLst>
        </pc:spChg>
        <pc:spChg chg="add mod">
          <ac:chgData name="Rachel Newberry" userId="0bbb2498f9fca934" providerId="LiveId" clId="{517FB547-F8AE-4765-9CE0-5525782E5EA9}" dt="2021-06-14T23:23:50.999" v="306"/>
          <ac:spMkLst>
            <pc:docMk/>
            <pc:sldMk cId="1694729174" sldId="259"/>
            <ac:spMk id="7" creationId="{1D6948CB-C885-42E4-B10E-4B0CA3D68A54}"/>
          </ac:spMkLst>
        </pc:spChg>
        <pc:spChg chg="add mod">
          <ac:chgData name="Rachel Newberry" userId="0bbb2498f9fca934" providerId="LiveId" clId="{517FB547-F8AE-4765-9CE0-5525782E5EA9}" dt="2021-06-15T01:43:14.477" v="1190" actId="14100"/>
          <ac:spMkLst>
            <pc:docMk/>
            <pc:sldMk cId="1694729174" sldId="259"/>
            <ac:spMk id="9" creationId="{2AB06D03-BF80-4728-84E3-CE3A40CDC3F5}"/>
          </ac:spMkLst>
        </pc:spChg>
        <pc:spChg chg="add del mod">
          <ac:chgData name="Rachel Newberry" userId="0bbb2498f9fca934" providerId="LiveId" clId="{517FB547-F8AE-4765-9CE0-5525782E5EA9}" dt="2021-06-16T17:32:02.139" v="2124" actId="478"/>
          <ac:spMkLst>
            <pc:docMk/>
            <pc:sldMk cId="1694729174" sldId="259"/>
            <ac:spMk id="10" creationId="{C4150293-73FB-47A5-9968-54EEA0699098}"/>
          </ac:spMkLst>
        </pc:spChg>
        <pc:spChg chg="add del mod">
          <ac:chgData name="Rachel Newberry" userId="0bbb2498f9fca934" providerId="LiveId" clId="{517FB547-F8AE-4765-9CE0-5525782E5EA9}" dt="2021-06-14T23:44:59.541" v="580" actId="478"/>
          <ac:spMkLst>
            <pc:docMk/>
            <pc:sldMk cId="1694729174" sldId="259"/>
            <ac:spMk id="11" creationId="{CE942D6E-965A-48FB-A991-155682BBDFF9}"/>
          </ac:spMkLst>
        </pc:spChg>
        <pc:spChg chg="add mod">
          <ac:chgData name="Rachel Newberry" userId="0bbb2498f9fca934" providerId="LiveId" clId="{517FB547-F8AE-4765-9CE0-5525782E5EA9}" dt="2021-06-16T17:46:43.020" v="2275" actId="122"/>
          <ac:spMkLst>
            <pc:docMk/>
            <pc:sldMk cId="1694729174" sldId="259"/>
            <ac:spMk id="12" creationId="{6C8410CC-E8F8-43C9-AB8F-B5530576BD38}"/>
          </ac:spMkLst>
        </pc:spChg>
        <pc:spChg chg="add del mod">
          <ac:chgData name="Rachel Newberry" userId="0bbb2498f9fca934" providerId="LiveId" clId="{517FB547-F8AE-4765-9CE0-5525782E5EA9}" dt="2021-06-16T17:40:06.762" v="2230" actId="478"/>
          <ac:spMkLst>
            <pc:docMk/>
            <pc:sldMk cId="1694729174" sldId="259"/>
            <ac:spMk id="14" creationId="{10955145-5DE2-4A33-9DE8-74FECB2AFD74}"/>
          </ac:spMkLst>
        </pc:spChg>
        <pc:spChg chg="add del mod">
          <ac:chgData name="Rachel Newberry" userId="0bbb2498f9fca934" providerId="LiveId" clId="{517FB547-F8AE-4765-9CE0-5525782E5EA9}" dt="2021-06-16T17:45:07.306" v="2268" actId="478"/>
          <ac:spMkLst>
            <pc:docMk/>
            <pc:sldMk cId="1694729174" sldId="259"/>
            <ac:spMk id="16" creationId="{39F79DCA-3C5B-43A2-9FBB-3178BF667CBE}"/>
          </ac:spMkLst>
        </pc:spChg>
        <pc:spChg chg="add mod">
          <ac:chgData name="Rachel Newberry" userId="0bbb2498f9fca934" providerId="LiveId" clId="{517FB547-F8AE-4765-9CE0-5525782E5EA9}" dt="2021-06-16T17:46:59.161" v="2277" actId="1076"/>
          <ac:spMkLst>
            <pc:docMk/>
            <pc:sldMk cId="1694729174" sldId="259"/>
            <ac:spMk id="18" creationId="{D56FA005-3D2F-4866-A9AC-1C039186CC12}"/>
          </ac:spMkLst>
        </pc:spChg>
        <pc:spChg chg="add mod">
          <ac:chgData name="Rachel Newberry" userId="0bbb2498f9fca934" providerId="LiveId" clId="{517FB547-F8AE-4765-9CE0-5525782E5EA9}" dt="2021-06-16T18:15:14.674" v="2639" actId="20577"/>
          <ac:spMkLst>
            <pc:docMk/>
            <pc:sldMk cId="1694729174" sldId="259"/>
            <ac:spMk id="21" creationId="{2345417F-A9E3-4B2D-B96A-057739E2AE52}"/>
          </ac:spMkLst>
        </pc:spChg>
        <pc:picChg chg="add del mod">
          <ac:chgData name="Rachel Newberry" userId="0bbb2498f9fca934" providerId="LiveId" clId="{517FB547-F8AE-4765-9CE0-5525782E5EA9}" dt="2021-06-16T17:35:59.474" v="2181" actId="478"/>
          <ac:picMkLst>
            <pc:docMk/>
            <pc:sldMk cId="1694729174" sldId="259"/>
            <ac:picMk id="19" creationId="{6E1E4003-C398-4414-9AE6-3BE3103FC7F1}"/>
          </ac:picMkLst>
        </pc:picChg>
        <pc:picChg chg="add mod">
          <ac:chgData name="Rachel Newberry" userId="0bbb2498f9fca934" providerId="LiveId" clId="{517FB547-F8AE-4765-9CE0-5525782E5EA9}" dt="2021-06-16T17:48:40.810" v="2282" actId="1362"/>
          <ac:picMkLst>
            <pc:docMk/>
            <pc:sldMk cId="1694729174" sldId="259"/>
            <ac:picMk id="22" creationId="{980A3188-B526-4534-A396-892381CFCD6F}"/>
          </ac:picMkLst>
        </pc:picChg>
        <pc:picChg chg="add mod">
          <ac:chgData name="Rachel Newberry" userId="0bbb2498f9fca934" providerId="LiveId" clId="{517FB547-F8AE-4765-9CE0-5525782E5EA9}" dt="2021-06-16T17:48:40.810" v="2282" actId="1362"/>
          <ac:picMkLst>
            <pc:docMk/>
            <pc:sldMk cId="1694729174" sldId="259"/>
            <ac:picMk id="23" creationId="{D9DDB65D-717B-4093-8019-4326D5786A8F}"/>
          </ac:picMkLst>
        </pc:picChg>
        <pc:picChg chg="add mod">
          <ac:chgData name="Rachel Newberry" userId="0bbb2498f9fca934" providerId="LiveId" clId="{517FB547-F8AE-4765-9CE0-5525782E5EA9}" dt="2021-06-16T17:48:40.810" v="2282" actId="1362"/>
          <ac:picMkLst>
            <pc:docMk/>
            <pc:sldMk cId="1694729174" sldId="259"/>
            <ac:picMk id="24" creationId="{B6A5C333-2364-4BA9-B3CA-EDE27B66171A}"/>
          </ac:picMkLst>
        </pc:picChg>
        <pc:picChg chg="add mod modCrop">
          <ac:chgData name="Rachel Newberry" userId="0bbb2498f9fca934" providerId="LiveId" clId="{517FB547-F8AE-4765-9CE0-5525782E5EA9}" dt="2021-06-16T17:48:40.810" v="2282" actId="1362"/>
          <ac:picMkLst>
            <pc:docMk/>
            <pc:sldMk cId="1694729174" sldId="259"/>
            <ac:picMk id="25" creationId="{9B84BFC0-72F8-4F94-8B7A-AF6F6B381084}"/>
          </ac:picMkLst>
        </pc:picChg>
        <pc:picChg chg="add mod">
          <ac:chgData name="Rachel Newberry" userId="0bbb2498f9fca934" providerId="LiveId" clId="{517FB547-F8AE-4765-9CE0-5525782E5EA9}" dt="2021-06-16T17:48:35.297" v="2281" actId="1362"/>
          <ac:picMkLst>
            <pc:docMk/>
            <pc:sldMk cId="1694729174" sldId="259"/>
            <ac:picMk id="26" creationId="{9FFC571D-D306-46CE-840D-8052828EECAB}"/>
          </ac:picMkLst>
        </pc:picChg>
        <pc:picChg chg="add mod">
          <ac:chgData name="Rachel Newberry" userId="0bbb2498f9fca934" providerId="LiveId" clId="{517FB547-F8AE-4765-9CE0-5525782E5EA9}" dt="2021-06-16T17:49:46.383" v="2283" actId="1440"/>
          <ac:picMkLst>
            <pc:docMk/>
            <pc:sldMk cId="1694729174" sldId="259"/>
            <ac:picMk id="27" creationId="{E5CB8BD1-93C6-43B1-A5D5-053DB22FA739}"/>
          </ac:picMkLst>
        </pc:picChg>
        <pc:picChg chg="add del mod">
          <ac:chgData name="Rachel Newberry" userId="0bbb2498f9fca934" providerId="LiveId" clId="{517FB547-F8AE-4765-9CE0-5525782E5EA9}" dt="2021-06-16T17:35:20.436" v="2177" actId="21"/>
          <ac:picMkLst>
            <pc:docMk/>
            <pc:sldMk cId="1694729174" sldId="259"/>
            <ac:picMk id="2050" creationId="{E5CB8BD1-93C6-43B1-A5D5-053DB22FA739}"/>
          </ac:picMkLst>
        </pc:picChg>
        <pc:cxnChg chg="add mod">
          <ac:chgData name="Rachel Newberry" userId="0bbb2498f9fca934" providerId="LiveId" clId="{517FB547-F8AE-4765-9CE0-5525782E5EA9}" dt="2021-06-14T23:23:50.999" v="306"/>
          <ac:cxnSpMkLst>
            <pc:docMk/>
            <pc:sldMk cId="1694729174" sldId="259"/>
            <ac:cxnSpMk id="8" creationId="{A9021852-3D04-43E8-BECE-53A4AADD6B23}"/>
          </ac:cxnSpMkLst>
        </pc:cxnChg>
      </pc:sldChg>
      <pc:sldChg chg="addSp delSp modSp del mod ord">
        <pc:chgData name="Rachel Newberry" userId="0bbb2498f9fca934" providerId="LiveId" clId="{517FB547-F8AE-4765-9CE0-5525782E5EA9}" dt="2021-06-15T00:35:41.746" v="894" actId="2696"/>
        <pc:sldMkLst>
          <pc:docMk/>
          <pc:sldMk cId="2806670750" sldId="260"/>
        </pc:sldMkLst>
        <pc:spChg chg="add mod">
          <ac:chgData name="Rachel Newberry" userId="0bbb2498f9fca934" providerId="LiveId" clId="{517FB547-F8AE-4765-9CE0-5525782E5EA9}" dt="2021-06-14T23:47:49.526" v="630" actId="1076"/>
          <ac:spMkLst>
            <pc:docMk/>
            <pc:sldMk cId="2806670750" sldId="260"/>
            <ac:spMk id="2" creationId="{3EFD2406-9BA8-4A48-8BF4-0FE07029A6E2}"/>
          </ac:spMkLst>
        </pc:spChg>
        <pc:spChg chg="del">
          <ac:chgData name="Rachel Newberry" userId="0bbb2498f9fca934" providerId="LiveId" clId="{517FB547-F8AE-4765-9CE0-5525782E5EA9}" dt="2021-06-14T23:43:04.421" v="525" actId="478"/>
          <ac:spMkLst>
            <pc:docMk/>
            <pc:sldMk cId="2806670750" sldId="260"/>
            <ac:spMk id="4" creationId="{EA993E70-BF34-4A0C-8859-C8F130C358DE}"/>
          </ac:spMkLst>
        </pc:spChg>
        <pc:spChg chg="add mod">
          <ac:chgData name="Rachel Newberry" userId="0bbb2498f9fca934" providerId="LiveId" clId="{517FB547-F8AE-4765-9CE0-5525782E5EA9}" dt="2021-06-14T23:24:29.357" v="353" actId="313"/>
          <ac:spMkLst>
            <pc:docMk/>
            <pc:sldMk cId="2806670750" sldId="260"/>
            <ac:spMk id="6" creationId="{8D1EF315-39DE-4BA0-A99B-B04FA705267B}"/>
          </ac:spMkLst>
        </pc:spChg>
        <pc:spChg chg="add mod">
          <ac:chgData name="Rachel Newberry" userId="0bbb2498f9fca934" providerId="LiveId" clId="{517FB547-F8AE-4765-9CE0-5525782E5EA9}" dt="2021-06-14T23:24:13.761" v="335"/>
          <ac:spMkLst>
            <pc:docMk/>
            <pc:sldMk cId="2806670750" sldId="260"/>
            <ac:spMk id="7" creationId="{8FC147B0-D08C-40F8-8CF5-2605DDC792D9}"/>
          </ac:spMkLst>
        </pc:spChg>
        <pc:spChg chg="add mod">
          <ac:chgData name="Rachel Newberry" userId="0bbb2498f9fca934" providerId="LiveId" clId="{517FB547-F8AE-4765-9CE0-5525782E5EA9}" dt="2021-06-14T23:45:41.709" v="594" actId="20577"/>
          <ac:spMkLst>
            <pc:docMk/>
            <pc:sldMk cId="2806670750" sldId="260"/>
            <ac:spMk id="9" creationId="{1459EEBF-D018-4958-B5B4-F5D06B19CAC3}"/>
          </ac:spMkLst>
        </pc:spChg>
        <pc:cxnChg chg="add mod">
          <ac:chgData name="Rachel Newberry" userId="0bbb2498f9fca934" providerId="LiveId" clId="{517FB547-F8AE-4765-9CE0-5525782E5EA9}" dt="2021-06-14T23:24:13.761" v="335"/>
          <ac:cxnSpMkLst>
            <pc:docMk/>
            <pc:sldMk cId="2806670750" sldId="260"/>
            <ac:cxnSpMk id="8" creationId="{9C367151-D6AB-4562-9A9F-4BFCA48F9E19}"/>
          </ac:cxnSpMkLst>
        </pc:cxnChg>
      </pc:sldChg>
      <pc:sldChg chg="add del">
        <pc:chgData name="Rachel Newberry" userId="0bbb2498f9fca934" providerId="LiveId" clId="{517FB547-F8AE-4765-9CE0-5525782E5EA9}" dt="2021-06-16T17:42:40.082" v="2243" actId="2696"/>
        <pc:sldMkLst>
          <pc:docMk/>
          <pc:sldMk cId="0" sldId="261"/>
        </pc:sldMkLst>
      </pc:sldChg>
      <pc:sldChg chg="addSp delSp modSp del mod ord">
        <pc:chgData name="Rachel Newberry" userId="0bbb2498f9fca934" providerId="LiveId" clId="{517FB547-F8AE-4765-9CE0-5525782E5EA9}" dt="2021-06-15T00:35:41.746" v="894" actId="2696"/>
        <pc:sldMkLst>
          <pc:docMk/>
          <pc:sldMk cId="2496376509" sldId="261"/>
        </pc:sldMkLst>
        <pc:spChg chg="del">
          <ac:chgData name="Rachel Newberry" userId="0bbb2498f9fca934" providerId="LiveId" clId="{517FB547-F8AE-4765-9CE0-5525782E5EA9}" dt="2021-06-14T23:42:57.197" v="523" actId="478"/>
          <ac:spMkLst>
            <pc:docMk/>
            <pc:sldMk cId="2496376509" sldId="261"/>
            <ac:spMk id="2" creationId="{F3DB1BAE-4360-43C8-B4F5-81BF4766E149}"/>
          </ac:spMkLst>
        </pc:spChg>
        <pc:spChg chg="mod">
          <ac:chgData name="Rachel Newberry" userId="0bbb2498f9fca934" providerId="LiveId" clId="{517FB547-F8AE-4765-9CE0-5525782E5EA9}" dt="2021-06-15T00:33:50.843" v="883"/>
          <ac:spMkLst>
            <pc:docMk/>
            <pc:sldMk cId="2496376509" sldId="261"/>
            <ac:spMk id="3" creationId="{A3AA945C-CE6C-4589-A31E-1557DEBBA804}"/>
          </ac:spMkLst>
        </pc:spChg>
        <pc:spChg chg="add mod">
          <ac:chgData name="Rachel Newberry" userId="0bbb2498f9fca934" providerId="LiveId" clId="{517FB547-F8AE-4765-9CE0-5525782E5EA9}" dt="2021-06-14T23:47:55.658" v="631" actId="1076"/>
          <ac:spMkLst>
            <pc:docMk/>
            <pc:sldMk cId="2496376509" sldId="261"/>
            <ac:spMk id="6" creationId="{1B40A0AF-3793-4D14-8A9C-A779744B8EA9}"/>
          </ac:spMkLst>
        </pc:spChg>
        <pc:spChg chg="add mod">
          <ac:chgData name="Rachel Newberry" userId="0bbb2498f9fca934" providerId="LiveId" clId="{517FB547-F8AE-4765-9CE0-5525782E5EA9}" dt="2021-06-14T23:24:47.061" v="366" actId="20577"/>
          <ac:spMkLst>
            <pc:docMk/>
            <pc:sldMk cId="2496376509" sldId="261"/>
            <ac:spMk id="7" creationId="{A127AF8E-E289-4E7D-94B4-9613132BDE57}"/>
          </ac:spMkLst>
        </pc:spChg>
        <pc:spChg chg="add mod">
          <ac:chgData name="Rachel Newberry" userId="0bbb2498f9fca934" providerId="LiveId" clId="{517FB547-F8AE-4765-9CE0-5525782E5EA9}" dt="2021-06-14T23:24:40.514" v="354"/>
          <ac:spMkLst>
            <pc:docMk/>
            <pc:sldMk cId="2496376509" sldId="261"/>
            <ac:spMk id="8" creationId="{45E42FB3-7F48-48E4-9A99-0762BE8A8018}"/>
          </ac:spMkLst>
        </pc:spChg>
        <pc:spChg chg="add mod">
          <ac:chgData name="Rachel Newberry" userId="0bbb2498f9fca934" providerId="LiveId" clId="{517FB547-F8AE-4765-9CE0-5525782E5EA9}" dt="2021-06-14T23:45:52.227" v="599" actId="20577"/>
          <ac:spMkLst>
            <pc:docMk/>
            <pc:sldMk cId="2496376509" sldId="261"/>
            <ac:spMk id="10" creationId="{2FD9CB72-F7A2-4C21-8B9C-EC3377431C51}"/>
          </ac:spMkLst>
        </pc:spChg>
        <pc:cxnChg chg="add mod">
          <ac:chgData name="Rachel Newberry" userId="0bbb2498f9fca934" providerId="LiveId" clId="{517FB547-F8AE-4765-9CE0-5525782E5EA9}" dt="2021-06-14T23:24:40.514" v="354"/>
          <ac:cxnSpMkLst>
            <pc:docMk/>
            <pc:sldMk cId="2496376509" sldId="261"/>
            <ac:cxnSpMk id="9" creationId="{1EC5AE16-E664-4723-AB73-7C2DC1F7CAEE}"/>
          </ac:cxnSpMkLst>
        </pc:cxnChg>
      </pc:sldChg>
      <pc:sldChg chg="addSp delSp modSp del mod modNotesTx">
        <pc:chgData name="Rachel Newberry" userId="0bbb2498f9fca934" providerId="LiveId" clId="{517FB547-F8AE-4765-9CE0-5525782E5EA9}" dt="2021-06-16T17:56:20.080" v="2372" actId="2696"/>
        <pc:sldMkLst>
          <pc:docMk/>
          <pc:sldMk cId="2858901026" sldId="262"/>
        </pc:sldMkLst>
        <pc:spChg chg="add mod">
          <ac:chgData name="Rachel Newberry" userId="0bbb2498f9fca934" providerId="LiveId" clId="{517FB547-F8AE-4765-9CE0-5525782E5EA9}" dt="2021-06-15T17:15:59.684" v="1876" actId="14100"/>
          <ac:spMkLst>
            <pc:docMk/>
            <pc:sldMk cId="2858901026" sldId="262"/>
            <ac:spMk id="2" creationId="{9BF0B90A-29C5-4FCC-9381-F8C69F397092}"/>
          </ac:spMkLst>
        </pc:spChg>
        <pc:spChg chg="mod">
          <ac:chgData name="Rachel Newberry" userId="0bbb2498f9fca934" providerId="LiveId" clId="{517FB547-F8AE-4765-9CE0-5525782E5EA9}" dt="2021-06-15T14:12:06.853" v="1519" actId="2711"/>
          <ac:spMkLst>
            <pc:docMk/>
            <pc:sldMk cId="2858901026" sldId="262"/>
            <ac:spMk id="3" creationId="{02D7DB83-8757-4272-AF32-76BCB9A7ABD5}"/>
          </ac:spMkLst>
        </pc:spChg>
        <pc:spChg chg="del">
          <ac:chgData name="Rachel Newberry" userId="0bbb2498f9fca934" providerId="LiveId" clId="{517FB547-F8AE-4765-9CE0-5525782E5EA9}" dt="2021-06-14T23:42:59.324" v="524" actId="478"/>
          <ac:spMkLst>
            <pc:docMk/>
            <pc:sldMk cId="2858901026" sldId="262"/>
            <ac:spMk id="4" creationId="{5BE91D2E-91DE-41A2-A722-9627167F908F}"/>
          </ac:spMkLst>
        </pc:spChg>
        <pc:spChg chg="add del mod">
          <ac:chgData name="Rachel Newberry" userId="0bbb2498f9fca934" providerId="LiveId" clId="{517FB547-F8AE-4765-9CE0-5525782E5EA9}" dt="2021-06-15T01:34:37.268" v="1137" actId="478"/>
          <ac:spMkLst>
            <pc:docMk/>
            <pc:sldMk cId="2858901026" sldId="262"/>
            <ac:spMk id="4" creationId="{CBC0B6D0-4CD9-431B-B33C-9BE1BDC5742B}"/>
          </ac:spMkLst>
        </pc:spChg>
        <pc:spChg chg="add mod">
          <ac:chgData name="Rachel Newberry" userId="0bbb2498f9fca934" providerId="LiveId" clId="{517FB547-F8AE-4765-9CE0-5525782E5EA9}" dt="2021-06-15T14:11:44.503" v="1516" actId="2711"/>
          <ac:spMkLst>
            <pc:docMk/>
            <pc:sldMk cId="2858901026" sldId="262"/>
            <ac:spMk id="4" creationId="{FA1787F8-54FA-42D6-AEF7-1C977CF19E3F}"/>
          </ac:spMkLst>
        </pc:spChg>
        <pc:spChg chg="add mod">
          <ac:chgData name="Rachel Newberry" userId="0bbb2498f9fca934" providerId="LiveId" clId="{517FB547-F8AE-4765-9CE0-5525782E5EA9}" dt="2021-06-15T01:48:03.824" v="1209" actId="33524"/>
          <ac:spMkLst>
            <pc:docMk/>
            <pc:sldMk cId="2858901026" sldId="262"/>
            <ac:spMk id="5" creationId="{FE5640DC-C75F-4559-99A9-726A1B737012}"/>
          </ac:spMkLst>
        </pc:spChg>
        <pc:spChg chg="add mod">
          <ac:chgData name="Rachel Newberry" userId="0bbb2498f9fca934" providerId="LiveId" clId="{517FB547-F8AE-4765-9CE0-5525782E5EA9}" dt="2021-06-14T23:24:59.007" v="369"/>
          <ac:spMkLst>
            <pc:docMk/>
            <pc:sldMk cId="2858901026" sldId="262"/>
            <ac:spMk id="6" creationId="{EDE3D52A-C463-4C3A-83C8-6FBEEC327786}"/>
          </ac:spMkLst>
        </pc:spChg>
        <pc:spChg chg="del mod">
          <ac:chgData name="Rachel Newberry" userId="0bbb2498f9fca934" providerId="LiveId" clId="{517FB547-F8AE-4765-9CE0-5525782E5EA9}" dt="2021-06-15T17:51:36.888" v="1880"/>
          <ac:spMkLst>
            <pc:docMk/>
            <pc:sldMk cId="2858901026" sldId="262"/>
            <ac:spMk id="7" creationId="{31694663-859D-4AEC-8B17-10F0A3FF543E}"/>
          </ac:spMkLst>
        </pc:spChg>
        <pc:spChg chg="add mod">
          <ac:chgData name="Rachel Newberry" userId="0bbb2498f9fca934" providerId="LiveId" clId="{517FB547-F8AE-4765-9CE0-5525782E5EA9}" dt="2021-06-16T15:31:39.865" v="2048" actId="20577"/>
          <ac:spMkLst>
            <pc:docMk/>
            <pc:sldMk cId="2858901026" sldId="262"/>
            <ac:spMk id="7" creationId="{7BD17DC1-D6D3-44B2-9352-F884DCC4DFB2}"/>
          </ac:spMkLst>
        </pc:spChg>
        <pc:spChg chg="add mod">
          <ac:chgData name="Rachel Newberry" userId="0bbb2498f9fca934" providerId="LiveId" clId="{517FB547-F8AE-4765-9CE0-5525782E5EA9}" dt="2021-06-14T23:46:17.835" v="614" actId="20577"/>
          <ac:spMkLst>
            <pc:docMk/>
            <pc:sldMk cId="2858901026" sldId="262"/>
            <ac:spMk id="9" creationId="{B22ADFD5-2692-4877-8ED4-EE03C1DBFBE6}"/>
          </ac:spMkLst>
        </pc:spChg>
        <pc:spChg chg="add mod">
          <ac:chgData name="Rachel Newberry" userId="0bbb2498f9fca934" providerId="LiveId" clId="{517FB547-F8AE-4765-9CE0-5525782E5EA9}" dt="2021-06-15T14:11:35.545" v="1514" actId="14100"/>
          <ac:spMkLst>
            <pc:docMk/>
            <pc:sldMk cId="2858901026" sldId="262"/>
            <ac:spMk id="10" creationId="{9C343AB2-830D-4864-B60E-CDB14C22E0B2}"/>
          </ac:spMkLst>
        </pc:spChg>
        <pc:spChg chg="add del mod">
          <ac:chgData name="Rachel Newberry" userId="0bbb2498f9fca934" providerId="LiveId" clId="{517FB547-F8AE-4765-9CE0-5525782E5EA9}" dt="2021-06-15T13:26:04.619" v="1244"/>
          <ac:spMkLst>
            <pc:docMk/>
            <pc:sldMk cId="2858901026" sldId="262"/>
            <ac:spMk id="10" creationId="{DE85E5CB-222E-4793-A3A5-265FDB8320BE}"/>
          </ac:spMkLst>
        </pc:spChg>
        <pc:spChg chg="add del mod">
          <ac:chgData name="Rachel Newberry" userId="0bbb2498f9fca934" providerId="LiveId" clId="{517FB547-F8AE-4765-9CE0-5525782E5EA9}" dt="2021-06-14T23:46:21.285" v="615" actId="478"/>
          <ac:spMkLst>
            <pc:docMk/>
            <pc:sldMk cId="2858901026" sldId="262"/>
            <ac:spMk id="11" creationId="{10546653-8084-477A-AAF9-A14544AA4151}"/>
          </ac:spMkLst>
        </pc:spChg>
        <pc:spChg chg="add mod">
          <ac:chgData name="Rachel Newberry" userId="0bbb2498f9fca934" providerId="LiveId" clId="{517FB547-F8AE-4765-9CE0-5525782E5EA9}" dt="2021-06-15T14:11:40.202" v="1515" actId="2711"/>
          <ac:spMkLst>
            <pc:docMk/>
            <pc:sldMk cId="2858901026" sldId="262"/>
            <ac:spMk id="11" creationId="{ECB1C71D-5CE5-4FCC-BF24-579868226366}"/>
          </ac:spMkLst>
        </pc:spChg>
        <pc:spChg chg="add del mod">
          <ac:chgData name="Rachel Newberry" userId="0bbb2498f9fca934" providerId="LiveId" clId="{517FB547-F8AE-4765-9CE0-5525782E5EA9}" dt="2021-06-15T13:27:45.260" v="1261"/>
          <ac:spMkLst>
            <pc:docMk/>
            <pc:sldMk cId="2858901026" sldId="262"/>
            <ac:spMk id="12" creationId="{88C9D299-C3D9-41B7-8EEC-4A4F89CAFE7B}"/>
          </ac:spMkLst>
        </pc:spChg>
        <pc:spChg chg="add mod">
          <ac:chgData name="Rachel Newberry" userId="0bbb2498f9fca934" providerId="LiveId" clId="{517FB547-F8AE-4765-9CE0-5525782E5EA9}" dt="2021-06-15T14:11:50.692" v="1517" actId="2711"/>
          <ac:spMkLst>
            <pc:docMk/>
            <pc:sldMk cId="2858901026" sldId="262"/>
            <ac:spMk id="15" creationId="{D5838AB0-D4FB-45F2-AD10-43ADF0403BE4}"/>
          </ac:spMkLst>
        </pc:spChg>
        <pc:spChg chg="add del mod">
          <ac:chgData name="Rachel Newberry" userId="0bbb2498f9fca934" providerId="LiveId" clId="{517FB547-F8AE-4765-9CE0-5525782E5EA9}" dt="2021-06-15T13:30:12.124" v="1301"/>
          <ac:spMkLst>
            <pc:docMk/>
            <pc:sldMk cId="2858901026" sldId="262"/>
            <ac:spMk id="16" creationId="{56FFEE3A-F7AD-4ACF-8F7F-58006A70AA54}"/>
          </ac:spMkLst>
        </pc:spChg>
        <pc:spChg chg="add mod">
          <ac:chgData name="Rachel Newberry" userId="0bbb2498f9fca934" providerId="LiveId" clId="{517FB547-F8AE-4765-9CE0-5525782E5EA9}" dt="2021-06-15T14:11:57.733" v="1518" actId="2711"/>
          <ac:spMkLst>
            <pc:docMk/>
            <pc:sldMk cId="2858901026" sldId="262"/>
            <ac:spMk id="17" creationId="{91DEE047-60F6-44C4-9715-2B5A8C64EA74}"/>
          </ac:spMkLst>
        </pc:spChg>
        <pc:picChg chg="add mod">
          <ac:chgData name="Rachel Newberry" userId="0bbb2498f9fca934" providerId="LiveId" clId="{517FB547-F8AE-4765-9CE0-5525782E5EA9}" dt="2021-06-15T14:09:33.973" v="1512" actId="1076"/>
          <ac:picMkLst>
            <pc:docMk/>
            <pc:sldMk cId="2858901026" sldId="262"/>
            <ac:picMk id="13" creationId="{9CE79274-6108-4027-80D6-B8FDB340A62E}"/>
          </ac:picMkLst>
        </pc:picChg>
        <pc:picChg chg="add mod">
          <ac:chgData name="Rachel Newberry" userId="0bbb2498f9fca934" providerId="LiveId" clId="{517FB547-F8AE-4765-9CE0-5525782E5EA9}" dt="2021-06-15T14:09:30.973" v="1511" actId="1076"/>
          <ac:picMkLst>
            <pc:docMk/>
            <pc:sldMk cId="2858901026" sldId="262"/>
            <ac:picMk id="16" creationId="{F809AA90-8E63-4D7B-B708-EAFB611A3FCA}"/>
          </ac:picMkLst>
        </pc:picChg>
        <pc:picChg chg="add mod">
          <ac:chgData name="Rachel Newberry" userId="0bbb2498f9fca934" providerId="LiveId" clId="{517FB547-F8AE-4765-9CE0-5525782E5EA9}" dt="2021-06-16T15:30:08.555" v="1910" actId="167"/>
          <ac:picMkLst>
            <pc:docMk/>
            <pc:sldMk cId="2858901026" sldId="262"/>
            <ac:picMk id="1026" creationId="{EB9484CF-C2E7-4AA3-8183-06B3DB380979}"/>
          </ac:picMkLst>
        </pc:picChg>
        <pc:picChg chg="add del mod">
          <ac:chgData name="Rachel Newberry" userId="0bbb2498f9fca934" providerId="LiveId" clId="{517FB547-F8AE-4765-9CE0-5525782E5EA9}" dt="2021-06-15T13:17:55.886" v="1221" actId="21"/>
          <ac:picMkLst>
            <pc:docMk/>
            <pc:sldMk cId="2858901026" sldId="262"/>
            <ac:picMk id="3074" creationId="{9A6EC181-5BBF-42E7-B247-AE0280E0671E}"/>
          </ac:picMkLst>
        </pc:picChg>
        <pc:cxnChg chg="add mod">
          <ac:chgData name="Rachel Newberry" userId="0bbb2498f9fca934" providerId="LiveId" clId="{517FB547-F8AE-4765-9CE0-5525782E5EA9}" dt="2021-06-14T23:24:59.007" v="369"/>
          <ac:cxnSpMkLst>
            <pc:docMk/>
            <pc:sldMk cId="2858901026" sldId="262"/>
            <ac:cxnSpMk id="8" creationId="{D56DA691-6407-410B-B254-3BA67E33877E}"/>
          </ac:cxnSpMkLst>
        </pc:cxnChg>
      </pc:sldChg>
      <pc:sldChg chg="addSp delSp modSp mod">
        <pc:chgData name="Rachel Newberry" userId="0bbb2498f9fca934" providerId="LiveId" clId="{517FB547-F8AE-4765-9CE0-5525782E5EA9}" dt="2021-06-14T23:46:34.660" v="620" actId="20577"/>
        <pc:sldMkLst>
          <pc:docMk/>
          <pc:sldMk cId="1966175025" sldId="263"/>
        </pc:sldMkLst>
        <pc:spChg chg="del">
          <ac:chgData name="Rachel Newberry" userId="0bbb2498f9fca934" providerId="LiveId" clId="{517FB547-F8AE-4765-9CE0-5525782E5EA9}" dt="2021-06-14T23:42:51.701" v="522" actId="478"/>
          <ac:spMkLst>
            <pc:docMk/>
            <pc:sldMk cId="1966175025" sldId="263"/>
            <ac:spMk id="2" creationId="{B01CF592-33A9-465E-AE7C-86FDACE2436E}"/>
          </ac:spMkLst>
        </pc:spChg>
        <pc:spChg chg="del mod">
          <ac:chgData name="Rachel Newberry" userId="0bbb2498f9fca934" providerId="LiveId" clId="{517FB547-F8AE-4765-9CE0-5525782E5EA9}" dt="2021-06-14T23:30:32.149" v="445" actId="478"/>
          <ac:spMkLst>
            <pc:docMk/>
            <pc:sldMk cId="1966175025" sldId="263"/>
            <ac:spMk id="3" creationId="{EE54E6C7-229D-4B45-A48C-6D8B7F4D9C56}"/>
          </ac:spMkLst>
        </pc:spChg>
        <pc:spChg chg="add mod">
          <ac:chgData name="Rachel Newberry" userId="0bbb2498f9fca934" providerId="LiveId" clId="{517FB547-F8AE-4765-9CE0-5525782E5EA9}" dt="2021-06-14T23:32:24.200" v="461" actId="1076"/>
          <ac:spMkLst>
            <pc:docMk/>
            <pc:sldMk cId="1966175025" sldId="263"/>
            <ac:spMk id="4" creationId="{78B2FB9C-0A2E-4719-8852-9B33813781A0}"/>
          </ac:spMkLst>
        </pc:spChg>
        <pc:spChg chg="add mod">
          <ac:chgData name="Rachel Newberry" userId="0bbb2498f9fca934" providerId="LiveId" clId="{517FB547-F8AE-4765-9CE0-5525782E5EA9}" dt="2021-06-14T23:46:34.660" v="620" actId="20577"/>
          <ac:spMkLst>
            <pc:docMk/>
            <pc:sldMk cId="1966175025" sldId="263"/>
            <ac:spMk id="5" creationId="{D810546B-283B-4C20-A7C6-BE192E3B4878}"/>
          </ac:spMkLst>
        </pc:spChg>
        <pc:picChg chg="add mod">
          <ac:chgData name="Rachel Newberry" userId="0bbb2498f9fca934" providerId="LiveId" clId="{517FB547-F8AE-4765-9CE0-5525782E5EA9}" dt="2021-06-14T23:33:02.193" v="465"/>
          <ac:picMkLst>
            <pc:docMk/>
            <pc:sldMk cId="1966175025" sldId="263"/>
            <ac:picMk id="1026" creationId="{017C89C3-60EC-4959-98F1-7003FC6E25DB}"/>
          </ac:picMkLst>
        </pc:picChg>
        <pc:picChg chg="add mod">
          <ac:chgData name="Rachel Newberry" userId="0bbb2498f9fca934" providerId="LiveId" clId="{517FB547-F8AE-4765-9CE0-5525782E5EA9}" dt="2021-06-14T23:31:47.742" v="449" actId="167"/>
          <ac:picMkLst>
            <pc:docMk/>
            <pc:sldMk cId="1966175025" sldId="263"/>
            <ac:picMk id="1028" creationId="{0CB8D3A1-E62C-4D37-9E2A-47E4BE1FD589}"/>
          </ac:picMkLst>
        </pc:picChg>
        <pc:cxnChg chg="add mod">
          <ac:chgData name="Rachel Newberry" userId="0bbb2498f9fca934" providerId="LiveId" clId="{517FB547-F8AE-4765-9CE0-5525782E5EA9}" dt="2021-06-14T23:32:34.585" v="463" actId="14100"/>
          <ac:cxnSpMkLst>
            <pc:docMk/>
            <pc:sldMk cId="1966175025" sldId="263"/>
            <ac:cxnSpMk id="6" creationId="{71B3EDE3-1B51-4F05-853A-AD9BA833EDBE}"/>
          </ac:cxnSpMkLst>
        </pc:cxnChg>
      </pc:sldChg>
      <pc:sldChg chg="delSp modSp del mod ord modShow">
        <pc:chgData name="Rachel Newberry" userId="0bbb2498f9fca934" providerId="LiveId" clId="{517FB547-F8AE-4765-9CE0-5525782E5EA9}" dt="2021-06-16T16:44:25.405" v="2055" actId="2696"/>
        <pc:sldMkLst>
          <pc:docMk/>
          <pc:sldMk cId="2385521096" sldId="264"/>
        </pc:sldMkLst>
        <pc:spChg chg="del">
          <ac:chgData name="Rachel Newberry" userId="0bbb2498f9fca934" providerId="LiveId" clId="{517FB547-F8AE-4765-9CE0-5525782E5EA9}" dt="2021-06-14T23:42:13.085" v="515" actId="478"/>
          <ac:spMkLst>
            <pc:docMk/>
            <pc:sldMk cId="2385521096" sldId="264"/>
            <ac:spMk id="2" creationId="{EC88A161-0DCB-4DE5-8D27-3830EC844912}"/>
          </ac:spMkLst>
        </pc:spChg>
        <pc:spChg chg="mod">
          <ac:chgData name="Rachel Newberry" userId="0bbb2498f9fca934" providerId="LiveId" clId="{517FB547-F8AE-4765-9CE0-5525782E5EA9}" dt="2021-06-15T01:53:05.912" v="1219" actId="13926"/>
          <ac:spMkLst>
            <pc:docMk/>
            <pc:sldMk cId="2385521096" sldId="264"/>
            <ac:spMk id="3" creationId="{A9995DBF-6CDD-40D4-AD91-1C165457753A}"/>
          </ac:spMkLst>
        </pc:spChg>
      </pc:sldChg>
      <pc:sldChg chg="addSp modSp new del mod ord">
        <pc:chgData name="Rachel Newberry" userId="0bbb2498f9fca934" providerId="LiveId" clId="{517FB547-F8AE-4765-9CE0-5525782E5EA9}" dt="2021-06-16T17:52:31.369" v="2290" actId="2696"/>
        <pc:sldMkLst>
          <pc:docMk/>
          <pc:sldMk cId="1134035032" sldId="265"/>
        </pc:sldMkLst>
        <pc:spChg chg="mod">
          <ac:chgData name="Rachel Newberry" userId="0bbb2498f9fca934" providerId="LiveId" clId="{517FB547-F8AE-4765-9CE0-5525782E5EA9}" dt="2021-06-15T00:36:50.635" v="918"/>
          <ac:spMkLst>
            <pc:docMk/>
            <pc:sldMk cId="1134035032" sldId="265"/>
            <ac:spMk id="2" creationId="{B755A4C9-E3CB-40C0-9650-3A056DA86EC3}"/>
          </ac:spMkLst>
        </pc:spChg>
        <pc:spChg chg="add mod">
          <ac:chgData name="Rachel Newberry" userId="0bbb2498f9fca934" providerId="LiveId" clId="{517FB547-F8AE-4765-9CE0-5525782E5EA9}" dt="2021-06-15T00:31:45.642" v="861" actId="20577"/>
          <ac:spMkLst>
            <pc:docMk/>
            <pc:sldMk cId="1134035032" sldId="265"/>
            <ac:spMk id="3" creationId="{5F37D090-1593-44C2-B7DB-7C3838CC72F7}"/>
          </ac:spMkLst>
        </pc:spChg>
        <pc:spChg chg="add mod">
          <ac:chgData name="Rachel Newberry" userId="0bbb2498f9fca934" providerId="LiveId" clId="{517FB547-F8AE-4765-9CE0-5525782E5EA9}" dt="2021-06-15T00:31:29.032" v="848"/>
          <ac:spMkLst>
            <pc:docMk/>
            <pc:sldMk cId="1134035032" sldId="265"/>
            <ac:spMk id="4" creationId="{69026AFE-1A82-49D1-88FB-B85F7346221F}"/>
          </ac:spMkLst>
        </pc:spChg>
        <pc:spChg chg="add mod">
          <ac:chgData name="Rachel Newberry" userId="0bbb2498f9fca934" providerId="LiveId" clId="{517FB547-F8AE-4765-9CE0-5525782E5EA9}" dt="2021-06-15T14:13:28.540" v="1527" actId="2711"/>
          <ac:spMkLst>
            <pc:docMk/>
            <pc:sldMk cId="1134035032" sldId="265"/>
            <ac:spMk id="6" creationId="{D09EF5A2-1A0F-4DD6-91EA-9B337CA40324}"/>
          </ac:spMkLst>
        </pc:spChg>
        <pc:spChg chg="add mod">
          <ac:chgData name="Rachel Newberry" userId="0bbb2498f9fca934" providerId="LiveId" clId="{517FB547-F8AE-4765-9CE0-5525782E5EA9}" dt="2021-06-15T14:13:36.124" v="1528" actId="2711"/>
          <ac:spMkLst>
            <pc:docMk/>
            <pc:sldMk cId="1134035032" sldId="265"/>
            <ac:spMk id="7" creationId="{C9EEC35E-AA9A-4D12-A2D9-41F87C55E59A}"/>
          </ac:spMkLst>
        </pc:spChg>
        <pc:spChg chg="add mod">
          <ac:chgData name="Rachel Newberry" userId="0bbb2498f9fca934" providerId="LiveId" clId="{517FB547-F8AE-4765-9CE0-5525782E5EA9}" dt="2021-06-15T00:35:11.291" v="893"/>
          <ac:spMkLst>
            <pc:docMk/>
            <pc:sldMk cId="1134035032" sldId="265"/>
            <ac:spMk id="10" creationId="{D151A844-AF66-4B17-9FFE-E99549A270EE}"/>
          </ac:spMkLst>
        </pc:spChg>
        <pc:cxnChg chg="add mod">
          <ac:chgData name="Rachel Newberry" userId="0bbb2498f9fca934" providerId="LiveId" clId="{517FB547-F8AE-4765-9CE0-5525782E5EA9}" dt="2021-06-15T00:31:29.032" v="848"/>
          <ac:cxnSpMkLst>
            <pc:docMk/>
            <pc:sldMk cId="1134035032" sldId="265"/>
            <ac:cxnSpMk id="5" creationId="{92E46057-6BCD-43C2-8FCE-305ED16CB178}"/>
          </ac:cxnSpMkLst>
        </pc:cxnChg>
        <pc:cxnChg chg="add mod">
          <ac:chgData name="Rachel Newberry" userId="0bbb2498f9fca934" providerId="LiveId" clId="{517FB547-F8AE-4765-9CE0-5525782E5EA9}" dt="2021-06-15T00:34:42.569" v="889" actId="12788"/>
          <ac:cxnSpMkLst>
            <pc:docMk/>
            <pc:sldMk cId="1134035032" sldId="265"/>
            <ac:cxnSpMk id="9" creationId="{5EBB259D-E328-4460-907A-3EAA4ADFE58D}"/>
          </ac:cxnSpMkLst>
        </pc:cxnChg>
      </pc:sldChg>
      <pc:sldChg chg="modSp add del mod">
        <pc:chgData name="Rachel Newberry" userId="0bbb2498f9fca934" providerId="LiveId" clId="{517FB547-F8AE-4765-9CE0-5525782E5EA9}" dt="2021-06-14T23:19:01.097" v="216" actId="2696"/>
        <pc:sldMkLst>
          <pc:docMk/>
          <pc:sldMk cId="1477314621" sldId="265"/>
        </pc:sldMkLst>
        <pc:spChg chg="mod">
          <ac:chgData name="Rachel Newberry" userId="0bbb2498f9fca934" providerId="LiveId" clId="{517FB547-F8AE-4765-9CE0-5525782E5EA9}" dt="2021-06-14T23:18:47.002" v="215" actId="20577"/>
          <ac:spMkLst>
            <pc:docMk/>
            <pc:sldMk cId="1477314621" sldId="265"/>
            <ac:spMk id="5" creationId="{6F2A56DE-BDB8-4534-8348-EB675243B1FF}"/>
          </ac:spMkLst>
        </pc:spChg>
      </pc:sldChg>
      <pc:sldChg chg="addSp delSp modSp add del mod">
        <pc:chgData name="Rachel Newberry" userId="0bbb2498f9fca934" providerId="LiveId" clId="{517FB547-F8AE-4765-9CE0-5525782E5EA9}" dt="2021-06-15T16:11:14.783" v="1843" actId="2696"/>
        <pc:sldMkLst>
          <pc:docMk/>
          <pc:sldMk cId="3308356508" sldId="266"/>
        </pc:sldMkLst>
        <pc:spChg chg="mod">
          <ac:chgData name="Rachel Newberry" userId="0bbb2498f9fca934" providerId="LiveId" clId="{517FB547-F8AE-4765-9CE0-5525782E5EA9}" dt="2021-06-15T00:36:24.335" v="916" actId="14100"/>
          <ac:spMkLst>
            <pc:docMk/>
            <pc:sldMk cId="3308356508" sldId="266"/>
            <ac:spMk id="2" creationId="{B755A4C9-E3CB-40C0-9650-3A056DA86EC3}"/>
          </ac:spMkLst>
        </pc:spChg>
        <pc:spChg chg="del mod">
          <ac:chgData name="Rachel Newberry" userId="0bbb2498f9fca934" providerId="LiveId" clId="{517FB547-F8AE-4765-9CE0-5525782E5EA9}" dt="2021-06-15T00:53:05.508" v="973" actId="478"/>
          <ac:spMkLst>
            <pc:docMk/>
            <pc:sldMk cId="3308356508" sldId="266"/>
            <ac:spMk id="6" creationId="{D09EF5A2-1A0F-4DD6-91EA-9B337CA40324}"/>
          </ac:spMkLst>
        </pc:spChg>
        <pc:spChg chg="del mod">
          <ac:chgData name="Rachel Newberry" userId="0bbb2498f9fca934" providerId="LiveId" clId="{517FB547-F8AE-4765-9CE0-5525782E5EA9}" dt="2021-06-15T00:53:04.186" v="972" actId="478"/>
          <ac:spMkLst>
            <pc:docMk/>
            <pc:sldMk cId="3308356508" sldId="266"/>
            <ac:spMk id="7" creationId="{C9EEC35E-AA9A-4D12-A2D9-41F87C55E59A}"/>
          </ac:spMkLst>
        </pc:spChg>
        <pc:spChg chg="del">
          <ac:chgData name="Rachel Newberry" userId="0bbb2498f9fca934" providerId="LiveId" clId="{517FB547-F8AE-4765-9CE0-5525782E5EA9}" dt="2021-06-15T00:53:13.058" v="974" actId="478"/>
          <ac:spMkLst>
            <pc:docMk/>
            <pc:sldMk cId="3308356508" sldId="266"/>
            <ac:spMk id="10" creationId="{D151A844-AF66-4B17-9FFE-E99549A270EE}"/>
          </ac:spMkLst>
        </pc:spChg>
        <pc:spChg chg="add mod">
          <ac:chgData name="Rachel Newberry" userId="0bbb2498f9fca934" providerId="LiveId" clId="{517FB547-F8AE-4765-9CE0-5525782E5EA9}" dt="2021-06-15T00:57:38.317" v="996" actId="2711"/>
          <ac:spMkLst>
            <pc:docMk/>
            <pc:sldMk cId="3308356508" sldId="266"/>
            <ac:spMk id="15" creationId="{3605A254-E8F0-4E52-87D9-33D1DBD54AC9}"/>
          </ac:spMkLst>
        </pc:spChg>
        <pc:spChg chg="add mod">
          <ac:chgData name="Rachel Newberry" userId="0bbb2498f9fca934" providerId="LiveId" clId="{517FB547-F8AE-4765-9CE0-5525782E5EA9}" dt="2021-06-15T00:57:44.470" v="997" actId="2711"/>
          <ac:spMkLst>
            <pc:docMk/>
            <pc:sldMk cId="3308356508" sldId="266"/>
            <ac:spMk id="17" creationId="{8666CC0C-7B9A-4F0E-BFD6-A54DCD9A7A75}"/>
          </ac:spMkLst>
        </pc:spChg>
        <pc:spChg chg="add mod">
          <ac:chgData name="Rachel Newberry" userId="0bbb2498f9fca934" providerId="LiveId" clId="{517FB547-F8AE-4765-9CE0-5525782E5EA9}" dt="2021-06-15T14:13:13.744" v="1526" actId="2711"/>
          <ac:spMkLst>
            <pc:docMk/>
            <pc:sldMk cId="3308356508" sldId="266"/>
            <ac:spMk id="18" creationId="{95C2B944-5144-427F-B351-5DDE1A92ECBC}"/>
          </ac:spMkLst>
        </pc:spChg>
        <pc:spChg chg="add mod">
          <ac:chgData name="Rachel Newberry" userId="0bbb2498f9fca934" providerId="LiveId" clId="{517FB547-F8AE-4765-9CE0-5525782E5EA9}" dt="2021-06-15T14:13:09.364" v="1525" actId="2711"/>
          <ac:spMkLst>
            <pc:docMk/>
            <pc:sldMk cId="3308356508" sldId="266"/>
            <ac:spMk id="19" creationId="{02917708-D2D8-4F57-BA71-06533D6F4A92}"/>
          </ac:spMkLst>
        </pc:spChg>
        <pc:spChg chg="add del mod">
          <ac:chgData name="Rachel Newberry" userId="0bbb2498f9fca934" providerId="LiveId" clId="{517FB547-F8AE-4765-9CE0-5525782E5EA9}" dt="2021-06-15T01:23:12.450" v="1130" actId="478"/>
          <ac:spMkLst>
            <pc:docMk/>
            <pc:sldMk cId="3308356508" sldId="266"/>
            <ac:spMk id="21" creationId="{AAE6292E-1A22-44B2-BB91-F03BEF6A7D38}"/>
          </ac:spMkLst>
        </pc:spChg>
        <pc:spChg chg="add mod">
          <ac:chgData name="Rachel Newberry" userId="0bbb2498f9fca934" providerId="LiveId" clId="{517FB547-F8AE-4765-9CE0-5525782E5EA9}" dt="2021-06-15T16:06:04.761" v="1793" actId="1076"/>
          <ac:spMkLst>
            <pc:docMk/>
            <pc:sldMk cId="3308356508" sldId="266"/>
            <ac:spMk id="22" creationId="{E03D9DCE-DE1A-4816-A2C9-1C08E461F186}"/>
          </ac:spMkLst>
        </pc:spChg>
        <pc:graphicFrameChg chg="add del mod">
          <ac:chgData name="Rachel Newberry" userId="0bbb2498f9fca934" providerId="LiveId" clId="{517FB547-F8AE-4765-9CE0-5525782E5EA9}" dt="2021-06-15T14:01:06.780" v="1460" actId="478"/>
          <ac:graphicFrameMkLst>
            <pc:docMk/>
            <pc:sldMk cId="3308356508" sldId="266"/>
            <ac:graphicFrameMk id="8" creationId="{1A2D0BFF-A304-4717-95EC-F59F5BAE7B4A}"/>
          </ac:graphicFrameMkLst>
        </pc:graphicFrameChg>
        <pc:graphicFrameChg chg="add del mod">
          <ac:chgData name="Rachel Newberry" userId="0bbb2498f9fca934" providerId="LiveId" clId="{517FB547-F8AE-4765-9CE0-5525782E5EA9}" dt="2021-06-15T13:33:56.072" v="1304" actId="478"/>
          <ac:graphicFrameMkLst>
            <pc:docMk/>
            <pc:sldMk cId="3308356508" sldId="266"/>
            <ac:graphicFrameMk id="8" creationId="{4F936CDF-2E4D-4EB0-B7C7-6650C98BA42F}"/>
          </ac:graphicFrameMkLst>
        </pc:graphicFrameChg>
        <pc:graphicFrameChg chg="add del mod">
          <ac:chgData name="Rachel Newberry" userId="0bbb2498f9fca934" providerId="LiveId" clId="{517FB547-F8AE-4765-9CE0-5525782E5EA9}" dt="2021-06-15T15:59:56.947" v="1724" actId="478"/>
          <ac:graphicFrameMkLst>
            <pc:docMk/>
            <pc:sldMk cId="3308356508" sldId="266"/>
            <ac:graphicFrameMk id="8" creationId="{C576F1D5-A566-4599-8E49-4A328ECA9FB0}"/>
          </ac:graphicFrameMkLst>
        </pc:graphicFrameChg>
        <pc:graphicFrameChg chg="add del mod">
          <ac:chgData name="Rachel Newberry" userId="0bbb2498f9fca934" providerId="LiveId" clId="{517FB547-F8AE-4765-9CE0-5525782E5EA9}" dt="2021-06-15T16:06:16.093" v="1794" actId="478"/>
          <ac:graphicFrameMkLst>
            <pc:docMk/>
            <pc:sldMk cId="3308356508" sldId="266"/>
            <ac:graphicFrameMk id="14" creationId="{3F5B69EF-4AC2-4728-8512-A9E5D1027A1D}"/>
          </ac:graphicFrameMkLst>
        </pc:graphicFrameChg>
        <pc:picChg chg="add del mod">
          <ac:chgData name="Rachel Newberry" userId="0bbb2498f9fca934" providerId="LiveId" clId="{517FB547-F8AE-4765-9CE0-5525782E5EA9}" dt="2021-06-15T16:05:43.795" v="1790" actId="478"/>
          <ac:picMkLst>
            <pc:docMk/>
            <pc:sldMk cId="3308356508" sldId="266"/>
            <ac:picMk id="11" creationId="{9F3DE910-E35A-4FEA-B7B0-461FBED33A76}"/>
          </ac:picMkLst>
        </pc:picChg>
        <pc:picChg chg="add del mod">
          <ac:chgData name="Rachel Newberry" userId="0bbb2498f9fca934" providerId="LiveId" clId="{517FB547-F8AE-4765-9CE0-5525782E5EA9}" dt="2021-06-15T16:05:48.345" v="1792" actId="478"/>
          <ac:picMkLst>
            <pc:docMk/>
            <pc:sldMk cId="3308356508" sldId="266"/>
            <ac:picMk id="13" creationId="{F5B2E135-3710-4083-85BF-D7778D8B67C0}"/>
          </ac:picMkLst>
        </pc:picChg>
      </pc:sldChg>
      <pc:sldChg chg="addSp modSp add del">
        <pc:chgData name="Rachel Newberry" userId="0bbb2498f9fca934" providerId="LiveId" clId="{517FB547-F8AE-4765-9CE0-5525782E5EA9}" dt="2021-06-15T00:35:49.956" v="896" actId="2696"/>
        <pc:sldMkLst>
          <pc:docMk/>
          <pc:sldMk cId="4013429176" sldId="266"/>
        </pc:sldMkLst>
        <pc:spChg chg="add mod">
          <ac:chgData name="Rachel Newberry" userId="0bbb2498f9fca934" providerId="LiveId" clId="{517FB547-F8AE-4765-9CE0-5525782E5EA9}" dt="2021-06-15T00:31:58.712" v="863"/>
          <ac:spMkLst>
            <pc:docMk/>
            <pc:sldMk cId="4013429176" sldId="266"/>
            <ac:spMk id="3" creationId="{A609CB20-5B88-4BAC-B0EC-DCD2163B73A3}"/>
          </ac:spMkLst>
        </pc:spChg>
        <pc:spChg chg="add mod">
          <ac:chgData name="Rachel Newberry" userId="0bbb2498f9fca934" providerId="LiveId" clId="{517FB547-F8AE-4765-9CE0-5525782E5EA9}" dt="2021-06-15T00:31:58.712" v="863"/>
          <ac:spMkLst>
            <pc:docMk/>
            <pc:sldMk cId="4013429176" sldId="266"/>
            <ac:spMk id="4" creationId="{616767EF-80E6-489C-949B-000DEAE0A3EF}"/>
          </ac:spMkLst>
        </pc:spChg>
        <pc:cxnChg chg="add mod">
          <ac:chgData name="Rachel Newberry" userId="0bbb2498f9fca934" providerId="LiveId" clId="{517FB547-F8AE-4765-9CE0-5525782E5EA9}" dt="2021-06-15T00:31:58.712" v="863"/>
          <ac:cxnSpMkLst>
            <pc:docMk/>
            <pc:sldMk cId="4013429176" sldId="266"/>
            <ac:cxnSpMk id="5" creationId="{58139E63-A1A3-4162-8082-A77B472F647C}"/>
          </ac:cxnSpMkLst>
        </pc:cxnChg>
      </pc:sldChg>
      <pc:sldChg chg="addSp modSp add del">
        <pc:chgData name="Rachel Newberry" userId="0bbb2498f9fca934" providerId="LiveId" clId="{517FB547-F8AE-4765-9CE0-5525782E5EA9}" dt="2021-06-15T00:35:54.556" v="897" actId="2696"/>
        <pc:sldMkLst>
          <pc:docMk/>
          <pc:sldMk cId="189388743" sldId="267"/>
        </pc:sldMkLst>
        <pc:spChg chg="add mod">
          <ac:chgData name="Rachel Newberry" userId="0bbb2498f9fca934" providerId="LiveId" clId="{517FB547-F8AE-4765-9CE0-5525782E5EA9}" dt="2021-06-15T00:31:56.224" v="862"/>
          <ac:spMkLst>
            <pc:docMk/>
            <pc:sldMk cId="189388743" sldId="267"/>
            <ac:spMk id="3" creationId="{AC9D9BAD-4C46-41D0-BA1E-B896506C6A7C}"/>
          </ac:spMkLst>
        </pc:spChg>
        <pc:spChg chg="add mod">
          <ac:chgData name="Rachel Newberry" userId="0bbb2498f9fca934" providerId="LiveId" clId="{517FB547-F8AE-4765-9CE0-5525782E5EA9}" dt="2021-06-15T00:31:56.224" v="862"/>
          <ac:spMkLst>
            <pc:docMk/>
            <pc:sldMk cId="189388743" sldId="267"/>
            <ac:spMk id="4" creationId="{90CE6C47-01A5-4ABC-B977-FECECC063F0B}"/>
          </ac:spMkLst>
        </pc:spChg>
        <pc:cxnChg chg="add mod">
          <ac:chgData name="Rachel Newberry" userId="0bbb2498f9fca934" providerId="LiveId" clId="{517FB547-F8AE-4765-9CE0-5525782E5EA9}" dt="2021-06-15T00:31:56.224" v="862"/>
          <ac:cxnSpMkLst>
            <pc:docMk/>
            <pc:sldMk cId="189388743" sldId="267"/>
            <ac:cxnSpMk id="5" creationId="{2725CBA2-9081-429F-8B78-6D6E5E6847AC}"/>
          </ac:cxnSpMkLst>
        </pc:cxnChg>
      </pc:sldChg>
      <pc:sldChg chg="modSp add del mod ord">
        <pc:chgData name="Rachel Newberry" userId="0bbb2498f9fca934" providerId="LiveId" clId="{517FB547-F8AE-4765-9CE0-5525782E5EA9}" dt="2021-06-16T18:23:17.232" v="2654" actId="2696"/>
        <pc:sldMkLst>
          <pc:docMk/>
          <pc:sldMk cId="2640594840" sldId="267"/>
        </pc:sldMkLst>
        <pc:spChg chg="mod">
          <ac:chgData name="Rachel Newberry" userId="0bbb2498f9fca934" providerId="LiveId" clId="{517FB547-F8AE-4765-9CE0-5525782E5EA9}" dt="2021-06-15T00:38:56.715" v="920" actId="14100"/>
          <ac:spMkLst>
            <pc:docMk/>
            <pc:sldMk cId="2640594840" sldId="267"/>
            <ac:spMk id="2" creationId="{B755A4C9-E3CB-40C0-9650-3A056DA86EC3}"/>
          </ac:spMkLst>
        </pc:spChg>
        <pc:spChg chg="mod">
          <ac:chgData name="Rachel Newberry" userId="0bbb2498f9fca934" providerId="LiveId" clId="{517FB547-F8AE-4765-9CE0-5525782E5EA9}" dt="2021-06-15T14:12:46.571" v="1522" actId="2711"/>
          <ac:spMkLst>
            <pc:docMk/>
            <pc:sldMk cId="2640594840" sldId="267"/>
            <ac:spMk id="6" creationId="{D09EF5A2-1A0F-4DD6-91EA-9B337CA40324}"/>
          </ac:spMkLst>
        </pc:spChg>
        <pc:spChg chg="mod">
          <ac:chgData name="Rachel Newberry" userId="0bbb2498f9fca934" providerId="LiveId" clId="{517FB547-F8AE-4765-9CE0-5525782E5EA9}" dt="2021-06-15T14:12:54.332" v="1523" actId="2711"/>
          <ac:spMkLst>
            <pc:docMk/>
            <pc:sldMk cId="2640594840" sldId="267"/>
            <ac:spMk id="7" creationId="{C9EEC35E-AA9A-4D12-A2D9-41F87C55E59A}"/>
          </ac:spMkLst>
        </pc:spChg>
      </pc:sldChg>
      <pc:sldChg chg="add del">
        <pc:chgData name="Rachel Newberry" userId="0bbb2498f9fca934" providerId="LiveId" clId="{517FB547-F8AE-4765-9CE0-5525782E5EA9}" dt="2021-06-16T18:21:40.272" v="2653" actId="2696"/>
        <pc:sldMkLst>
          <pc:docMk/>
          <pc:sldMk cId="0" sldId="268"/>
        </pc:sldMkLst>
      </pc:sldChg>
      <pc:sldChg chg="modSp add del mod ord modShow">
        <pc:chgData name="Rachel Newberry" userId="0bbb2498f9fca934" providerId="LiveId" clId="{517FB547-F8AE-4765-9CE0-5525782E5EA9}" dt="2021-06-16T16:44:13.025" v="2053" actId="2696"/>
        <pc:sldMkLst>
          <pc:docMk/>
          <pc:sldMk cId="248152033" sldId="268"/>
        </pc:sldMkLst>
        <pc:spChg chg="mod">
          <ac:chgData name="Rachel Newberry" userId="0bbb2498f9fca934" providerId="LiveId" clId="{517FB547-F8AE-4765-9CE0-5525782E5EA9}" dt="2021-06-15T00:39:17.918" v="921"/>
          <ac:spMkLst>
            <pc:docMk/>
            <pc:sldMk cId="248152033" sldId="268"/>
            <ac:spMk id="2" creationId="{B755A4C9-E3CB-40C0-9650-3A056DA86EC3}"/>
          </ac:spMkLst>
        </pc:spChg>
        <pc:spChg chg="mod">
          <ac:chgData name="Rachel Newberry" userId="0bbb2498f9fca934" providerId="LiveId" clId="{517FB547-F8AE-4765-9CE0-5525782E5EA9}" dt="2021-06-15T14:12:26.008" v="1520" actId="2711"/>
          <ac:spMkLst>
            <pc:docMk/>
            <pc:sldMk cId="248152033" sldId="268"/>
            <ac:spMk id="6" creationId="{D09EF5A2-1A0F-4DD6-91EA-9B337CA40324}"/>
          </ac:spMkLst>
        </pc:spChg>
        <pc:spChg chg="mod">
          <ac:chgData name="Rachel Newberry" userId="0bbb2498f9fca934" providerId="LiveId" clId="{517FB547-F8AE-4765-9CE0-5525782E5EA9}" dt="2021-06-15T14:12:35.882" v="1521" actId="2711"/>
          <ac:spMkLst>
            <pc:docMk/>
            <pc:sldMk cId="248152033" sldId="268"/>
            <ac:spMk id="7" creationId="{C9EEC35E-AA9A-4D12-A2D9-41F87C55E59A}"/>
          </ac:spMkLst>
        </pc:spChg>
      </pc:sldChg>
      <pc:sldChg chg="add del">
        <pc:chgData name="Rachel Newberry" userId="0bbb2498f9fca934" providerId="LiveId" clId="{517FB547-F8AE-4765-9CE0-5525782E5EA9}" dt="2021-06-15T00:35:47.674" v="895" actId="2696"/>
        <pc:sldMkLst>
          <pc:docMk/>
          <pc:sldMk cId="1941149698" sldId="268"/>
        </pc:sldMkLst>
      </pc:sldChg>
      <pc:sldChg chg="addSp delSp modSp add mod modNotesTx">
        <pc:chgData name="Rachel Newberry" userId="0bbb2498f9fca934" providerId="LiveId" clId="{517FB547-F8AE-4765-9CE0-5525782E5EA9}" dt="2021-06-16T16:50:11.237" v="2059" actId="6549"/>
        <pc:sldMkLst>
          <pc:docMk/>
          <pc:sldMk cId="1109771038" sldId="269"/>
        </pc:sldMkLst>
        <pc:spChg chg="mod">
          <ac:chgData name="Rachel Newberry" userId="0bbb2498f9fca934" providerId="LiveId" clId="{517FB547-F8AE-4765-9CE0-5525782E5EA9}" dt="2021-06-15T16:56:03.979" v="1865" actId="1076"/>
          <ac:spMkLst>
            <pc:docMk/>
            <pc:sldMk cId="1109771038" sldId="269"/>
            <ac:spMk id="15" creationId="{3605A254-E8F0-4E52-87D9-33D1DBD54AC9}"/>
          </ac:spMkLst>
        </pc:spChg>
        <pc:spChg chg="mod">
          <ac:chgData name="Rachel Newberry" userId="0bbb2498f9fca934" providerId="LiveId" clId="{517FB547-F8AE-4765-9CE0-5525782E5EA9}" dt="2021-06-15T16:56:21.427" v="1869" actId="1076"/>
          <ac:spMkLst>
            <pc:docMk/>
            <pc:sldMk cId="1109771038" sldId="269"/>
            <ac:spMk id="17" creationId="{8666CC0C-7B9A-4F0E-BFD6-A54DCD9A7A75}"/>
          </ac:spMkLst>
        </pc:spChg>
        <pc:spChg chg="del">
          <ac:chgData name="Rachel Newberry" userId="0bbb2498f9fca934" providerId="LiveId" clId="{517FB547-F8AE-4765-9CE0-5525782E5EA9}" dt="2021-06-15T15:37:05.036" v="1671" actId="478"/>
          <ac:spMkLst>
            <pc:docMk/>
            <pc:sldMk cId="1109771038" sldId="269"/>
            <ac:spMk id="18" creationId="{95C2B944-5144-427F-B351-5DDE1A92ECBC}"/>
          </ac:spMkLst>
        </pc:spChg>
        <pc:spChg chg="del">
          <ac:chgData name="Rachel Newberry" userId="0bbb2498f9fca934" providerId="LiveId" clId="{517FB547-F8AE-4765-9CE0-5525782E5EA9}" dt="2021-06-15T15:36:59.588" v="1669" actId="478"/>
          <ac:spMkLst>
            <pc:docMk/>
            <pc:sldMk cId="1109771038" sldId="269"/>
            <ac:spMk id="19" creationId="{02917708-D2D8-4F57-BA71-06533D6F4A92}"/>
          </ac:spMkLst>
        </pc:spChg>
        <pc:spChg chg="del">
          <ac:chgData name="Rachel Newberry" userId="0bbb2498f9fca934" providerId="LiveId" clId="{517FB547-F8AE-4765-9CE0-5525782E5EA9}" dt="2021-06-15T15:36:56.469" v="1668" actId="478"/>
          <ac:spMkLst>
            <pc:docMk/>
            <pc:sldMk cId="1109771038" sldId="269"/>
            <ac:spMk id="22" creationId="{E03D9DCE-DE1A-4816-A2C9-1C08E461F186}"/>
          </ac:spMkLst>
        </pc:spChg>
        <pc:graphicFrameChg chg="del mod">
          <ac:chgData name="Rachel Newberry" userId="0bbb2498f9fca934" providerId="LiveId" clId="{517FB547-F8AE-4765-9CE0-5525782E5EA9}" dt="2021-06-15T16:01:42.314" v="1732" actId="478"/>
          <ac:graphicFrameMkLst>
            <pc:docMk/>
            <pc:sldMk cId="1109771038" sldId="269"/>
            <ac:graphicFrameMk id="8" creationId="{C576F1D5-A566-4599-8E49-4A328ECA9FB0}"/>
          </ac:graphicFrameMkLst>
        </pc:graphicFrameChg>
        <pc:graphicFrameChg chg="mod">
          <ac:chgData name="Rachel Newberry" userId="0bbb2498f9fca934" providerId="LiveId" clId="{517FB547-F8AE-4765-9CE0-5525782E5EA9}" dt="2021-06-15T16:35:25.194" v="1857" actId="20577"/>
          <ac:graphicFrameMkLst>
            <pc:docMk/>
            <pc:sldMk cId="1109771038" sldId="269"/>
            <ac:graphicFrameMk id="14" creationId="{3F5B69EF-4AC2-4728-8512-A9E5D1027A1D}"/>
          </ac:graphicFrameMkLst>
        </pc:graphicFrameChg>
        <pc:graphicFrameChg chg="add mod">
          <ac:chgData name="Rachel Newberry" userId="0bbb2498f9fca934" providerId="LiveId" clId="{517FB547-F8AE-4765-9CE0-5525782E5EA9}" dt="2021-06-15T16:11:33.792" v="1844" actId="14100"/>
          <ac:graphicFrameMkLst>
            <pc:docMk/>
            <pc:sldMk cId="1109771038" sldId="269"/>
            <ac:graphicFrameMk id="16" creationId="{94E7DFC9-4AAB-4937-8E5A-7A2B3E88F1E4}"/>
          </ac:graphicFrameMkLst>
        </pc:graphicFrameChg>
        <pc:picChg chg="del mod">
          <ac:chgData name="Rachel Newberry" userId="0bbb2498f9fca934" providerId="LiveId" clId="{517FB547-F8AE-4765-9CE0-5525782E5EA9}" dt="2021-06-15T16:05:11.220" v="1787" actId="478"/>
          <ac:picMkLst>
            <pc:docMk/>
            <pc:sldMk cId="1109771038" sldId="269"/>
            <ac:picMk id="11" creationId="{9F3DE910-E35A-4FEA-B7B0-461FBED33A76}"/>
          </ac:picMkLst>
        </pc:picChg>
        <pc:picChg chg="add mod modCrop">
          <ac:chgData name="Rachel Newberry" userId="0bbb2498f9fca934" providerId="LiveId" clId="{517FB547-F8AE-4765-9CE0-5525782E5EA9}" dt="2021-06-15T16:56:10.131" v="1867" actId="1076"/>
          <ac:picMkLst>
            <pc:docMk/>
            <pc:sldMk cId="1109771038" sldId="269"/>
            <ac:picMk id="12" creationId="{A27862A6-E7C4-4345-B9B5-19E495ED356A}"/>
          </ac:picMkLst>
        </pc:picChg>
        <pc:picChg chg="add mod">
          <ac:chgData name="Rachel Newberry" userId="0bbb2498f9fca934" providerId="LiveId" clId="{517FB547-F8AE-4765-9CE0-5525782E5EA9}" dt="2021-06-15T17:08:49.879" v="1874" actId="14100"/>
          <ac:picMkLst>
            <pc:docMk/>
            <pc:sldMk cId="1109771038" sldId="269"/>
            <ac:picMk id="13" creationId="{CA1CC3C6-F3C1-44F5-9E43-F731413CE017}"/>
          </ac:picMkLst>
        </pc:picChg>
        <pc:picChg chg="del mod">
          <ac:chgData name="Rachel Newberry" userId="0bbb2498f9fca934" providerId="LiveId" clId="{517FB547-F8AE-4765-9CE0-5525782E5EA9}" dt="2021-06-15T16:05:11.964" v="1788" actId="478"/>
          <ac:picMkLst>
            <pc:docMk/>
            <pc:sldMk cId="1109771038" sldId="269"/>
            <ac:picMk id="13" creationId="{F5B2E135-3710-4083-85BF-D7778D8B67C0}"/>
          </ac:picMkLst>
        </pc:picChg>
        <pc:picChg chg="add mod">
          <ac:chgData name="Rachel Newberry" userId="0bbb2498f9fca934" providerId="LiveId" clId="{517FB547-F8AE-4765-9CE0-5525782E5EA9}" dt="2021-06-15T16:56:15.355" v="1868" actId="14100"/>
          <ac:picMkLst>
            <pc:docMk/>
            <pc:sldMk cId="1109771038" sldId="269"/>
            <ac:picMk id="18" creationId="{CD4370BE-CEFA-47CD-90D6-48627F43BF00}"/>
          </ac:picMkLst>
        </pc:picChg>
        <pc:cxnChg chg="mod">
          <ac:chgData name="Rachel Newberry" userId="0bbb2498f9fca934" providerId="LiveId" clId="{517FB547-F8AE-4765-9CE0-5525782E5EA9}" dt="2021-06-15T16:08:54.051" v="1833" actId="14100"/>
          <ac:cxnSpMkLst>
            <pc:docMk/>
            <pc:sldMk cId="1109771038" sldId="269"/>
            <ac:cxnSpMk id="9" creationId="{5EBB259D-E328-4460-907A-3EAA4ADFE58D}"/>
          </ac:cxnSpMkLst>
        </pc:cxnChg>
      </pc:sldChg>
      <pc:sldChg chg="addSp delSp modSp new mod">
        <pc:chgData name="Rachel Newberry" userId="0bbb2498f9fca934" providerId="LiveId" clId="{517FB547-F8AE-4765-9CE0-5525782E5EA9}" dt="2021-06-16T18:13:27.898" v="2616" actId="14100"/>
        <pc:sldMkLst>
          <pc:docMk/>
          <pc:sldMk cId="1616001479" sldId="270"/>
        </pc:sldMkLst>
        <pc:spChg chg="del">
          <ac:chgData name="Rachel Newberry" userId="0bbb2498f9fca934" providerId="LiveId" clId="{517FB547-F8AE-4765-9CE0-5525782E5EA9}" dt="2021-06-16T16:49:44.890" v="2057" actId="478"/>
          <ac:spMkLst>
            <pc:docMk/>
            <pc:sldMk cId="1616001479" sldId="270"/>
            <ac:spMk id="2" creationId="{9C2C5ABB-9583-4A82-B972-829EF1B7B222}"/>
          </ac:spMkLst>
        </pc:spChg>
        <pc:spChg chg="add mod">
          <ac:chgData name="Rachel Newberry" userId="0bbb2498f9fca934" providerId="LiveId" clId="{517FB547-F8AE-4765-9CE0-5525782E5EA9}" dt="2021-06-16T18:12:24.920" v="2611" actId="14100"/>
          <ac:spMkLst>
            <pc:docMk/>
            <pc:sldMk cId="1616001479" sldId="270"/>
            <ac:spMk id="3" creationId="{54AB244D-55F6-48CC-AEBD-25F0CBCCB0EA}"/>
          </ac:spMkLst>
        </pc:spChg>
        <pc:spChg chg="add mod">
          <ac:chgData name="Rachel Newberry" userId="0bbb2498f9fca934" providerId="LiveId" clId="{517FB547-F8AE-4765-9CE0-5525782E5EA9}" dt="2021-06-16T16:43:41.499" v="2050"/>
          <ac:spMkLst>
            <pc:docMk/>
            <pc:sldMk cId="1616001479" sldId="270"/>
            <ac:spMk id="4" creationId="{0916F1A8-EF6C-48C4-AE8B-C8F45ABB3CFA}"/>
          </ac:spMkLst>
        </pc:spChg>
        <pc:spChg chg="add del mod">
          <ac:chgData name="Rachel Newberry" userId="0bbb2498f9fca934" providerId="LiveId" clId="{517FB547-F8AE-4765-9CE0-5525782E5EA9}" dt="2021-06-16T16:44:07.651" v="2052"/>
          <ac:spMkLst>
            <pc:docMk/>
            <pc:sldMk cId="1616001479" sldId="270"/>
            <ac:spMk id="6" creationId="{D32A4C3F-86DC-4CC4-BC56-98AA4B1C1E94}"/>
          </ac:spMkLst>
        </pc:spChg>
        <pc:spChg chg="add del mod">
          <ac:chgData name="Rachel Newberry" userId="0bbb2498f9fca934" providerId="LiveId" clId="{517FB547-F8AE-4765-9CE0-5525782E5EA9}" dt="2021-06-16T16:44:07.651" v="2052"/>
          <ac:spMkLst>
            <pc:docMk/>
            <pc:sldMk cId="1616001479" sldId="270"/>
            <ac:spMk id="7" creationId="{B6ADC5DE-9166-4F29-A995-4FDA9AA35D05}"/>
          </ac:spMkLst>
        </pc:spChg>
        <pc:spChg chg="add mod">
          <ac:chgData name="Rachel Newberry" userId="0bbb2498f9fca934" providerId="LiveId" clId="{517FB547-F8AE-4765-9CE0-5525782E5EA9}" dt="2021-06-16T18:13:27.898" v="2616" actId="14100"/>
          <ac:spMkLst>
            <pc:docMk/>
            <pc:sldMk cId="1616001479" sldId="270"/>
            <ac:spMk id="10" creationId="{2ACC81DF-C875-45BF-9457-5571DF230F8D}"/>
          </ac:spMkLst>
        </pc:spChg>
        <pc:spChg chg="add mod">
          <ac:chgData name="Rachel Newberry" userId="0bbb2498f9fca934" providerId="LiveId" clId="{517FB547-F8AE-4765-9CE0-5525782E5EA9}" dt="2021-06-16T18:13:20.544" v="2614" actId="1076"/>
          <ac:spMkLst>
            <pc:docMk/>
            <pc:sldMk cId="1616001479" sldId="270"/>
            <ac:spMk id="12" creationId="{DCCE37D1-174E-47F1-B7E5-BA911E0A2400}"/>
          </ac:spMkLst>
        </pc:spChg>
        <pc:cxnChg chg="add mod">
          <ac:chgData name="Rachel Newberry" userId="0bbb2498f9fca934" providerId="LiveId" clId="{517FB547-F8AE-4765-9CE0-5525782E5EA9}" dt="2021-06-16T16:43:41.499" v="2050"/>
          <ac:cxnSpMkLst>
            <pc:docMk/>
            <pc:sldMk cId="1616001479" sldId="270"/>
            <ac:cxnSpMk id="5" creationId="{A68B5E77-D1CF-477F-9D8B-7F52943B433E}"/>
          </ac:cxnSpMkLst>
        </pc:cxnChg>
        <pc:cxnChg chg="add del mod">
          <ac:chgData name="Rachel Newberry" userId="0bbb2498f9fca934" providerId="LiveId" clId="{517FB547-F8AE-4765-9CE0-5525782E5EA9}" dt="2021-06-16T16:44:07.651" v="2052"/>
          <ac:cxnSpMkLst>
            <pc:docMk/>
            <pc:sldMk cId="1616001479" sldId="270"/>
            <ac:cxnSpMk id="8" creationId="{241EAC47-56F4-4FAB-ACD4-D5D34920B680}"/>
          </ac:cxnSpMkLst>
        </pc:cxnChg>
      </pc:sldChg>
      <pc:sldChg chg="addSp delSp modSp new del mod">
        <pc:chgData name="Rachel Newberry" userId="0bbb2498f9fca934" providerId="LiveId" clId="{517FB547-F8AE-4765-9CE0-5525782E5EA9}" dt="2021-06-15T16:05:26.806" v="1789" actId="2696"/>
        <pc:sldMkLst>
          <pc:docMk/>
          <pc:sldMk cId="2292587153" sldId="270"/>
        </pc:sldMkLst>
        <pc:spChg chg="del">
          <ac:chgData name="Rachel Newberry" userId="0bbb2498f9fca934" providerId="LiveId" clId="{517FB547-F8AE-4765-9CE0-5525782E5EA9}" dt="2021-06-15T15:59:46.885" v="1723" actId="478"/>
          <ac:spMkLst>
            <pc:docMk/>
            <pc:sldMk cId="2292587153" sldId="270"/>
            <ac:spMk id="2" creationId="{80D3634F-7C91-4799-B15A-E24DD16E28BA}"/>
          </ac:spMkLst>
        </pc:spChg>
        <pc:graphicFrameChg chg="add mod">
          <ac:chgData name="Rachel Newberry" userId="0bbb2498f9fca934" providerId="LiveId" clId="{517FB547-F8AE-4765-9CE0-5525782E5EA9}" dt="2021-06-15T16:04:40.525" v="1784" actId="14100"/>
          <ac:graphicFrameMkLst>
            <pc:docMk/>
            <pc:sldMk cId="2292587153" sldId="270"/>
            <ac:graphicFrameMk id="5" creationId="{EBA9C101-4F19-41BD-8FB0-D032C35C39B3}"/>
          </ac:graphicFrameMkLst>
        </pc:graphicFrameChg>
      </pc:sldChg>
      <pc:sldChg chg="delSp modSp add mod ord">
        <pc:chgData name="Rachel Newberry" userId="0bbb2498f9fca934" providerId="LiveId" clId="{517FB547-F8AE-4765-9CE0-5525782E5EA9}" dt="2021-06-16T17:28:05.742" v="2108" actId="27107"/>
        <pc:sldMkLst>
          <pc:docMk/>
          <pc:sldMk cId="0" sldId="271"/>
        </pc:sldMkLst>
        <pc:spChg chg="mod">
          <ac:chgData name="Rachel Newberry" userId="0bbb2498f9fca934" providerId="LiveId" clId="{517FB547-F8AE-4765-9CE0-5525782E5EA9}" dt="2021-06-16T17:28:05.742" v="2108" actId="27107"/>
          <ac:spMkLst>
            <pc:docMk/>
            <pc:sldMk cId="0" sldId="271"/>
            <ac:spMk id="121" creationId="{00000000-0000-0000-0000-000000000000}"/>
          </ac:spMkLst>
        </pc:spChg>
        <pc:spChg chg="del">
          <ac:chgData name="Rachel Newberry" userId="0bbb2498f9fca934" providerId="LiveId" clId="{517FB547-F8AE-4765-9CE0-5525782E5EA9}" dt="2021-06-16T17:11:44.411" v="2084" actId="478"/>
          <ac:spMkLst>
            <pc:docMk/>
            <pc:sldMk cId="0" sldId="271"/>
            <ac:spMk id="122" creationId="{00000000-0000-0000-0000-000000000000}"/>
          </ac:spMkLst>
        </pc:spChg>
        <pc:spChg chg="mod">
          <ac:chgData name="Rachel Newberry" userId="0bbb2498f9fca934" providerId="LiveId" clId="{517FB547-F8AE-4765-9CE0-5525782E5EA9}" dt="2021-06-16T17:11:06.644" v="2082" actId="1076"/>
          <ac:spMkLst>
            <pc:docMk/>
            <pc:sldMk cId="0" sldId="271"/>
            <ac:spMk id="127" creationId="{00000000-0000-0000-0000-000000000000}"/>
          </ac:spMkLst>
        </pc:spChg>
        <pc:spChg chg="mod">
          <ac:chgData name="Rachel Newberry" userId="0bbb2498f9fca934" providerId="LiveId" clId="{517FB547-F8AE-4765-9CE0-5525782E5EA9}" dt="2021-06-16T17:10:58.345" v="2080" actId="1076"/>
          <ac:spMkLst>
            <pc:docMk/>
            <pc:sldMk cId="0" sldId="271"/>
            <ac:spMk id="128" creationId="{00000000-0000-0000-0000-000000000000}"/>
          </ac:spMkLst>
        </pc:spChg>
      </pc:sldChg>
      <pc:sldChg chg="addSp delSp modSp add mod">
        <pc:chgData name="Rachel Newberry" userId="0bbb2498f9fca934" providerId="LiveId" clId="{517FB547-F8AE-4765-9CE0-5525782E5EA9}" dt="2021-06-16T18:33:34.811" v="2787" actId="1076"/>
        <pc:sldMkLst>
          <pc:docMk/>
          <pc:sldMk cId="0" sldId="272"/>
        </pc:sldMkLst>
        <pc:spChg chg="add mod">
          <ac:chgData name="Rachel Newberry" userId="0bbb2498f9fca934" providerId="LiveId" clId="{517FB547-F8AE-4765-9CE0-5525782E5EA9}" dt="2021-06-16T18:32:18.458" v="2782" actId="114"/>
          <ac:spMkLst>
            <pc:docMk/>
            <pc:sldMk cId="0" sldId="272"/>
            <ac:spMk id="4" creationId="{021F1E25-FAFF-4EEC-908C-4FCFF3CF4436}"/>
          </ac:spMkLst>
        </pc:spChg>
        <pc:spChg chg="add mod">
          <ac:chgData name="Rachel Newberry" userId="0bbb2498f9fca934" providerId="LiveId" clId="{517FB547-F8AE-4765-9CE0-5525782E5EA9}" dt="2021-06-16T18:33:30.048" v="2786" actId="1076"/>
          <ac:spMkLst>
            <pc:docMk/>
            <pc:sldMk cId="0" sldId="272"/>
            <ac:spMk id="9" creationId="{141391AC-9EF8-414C-8E0B-00A1E6CC7D40}"/>
          </ac:spMkLst>
        </pc:spChg>
        <pc:spChg chg="add mod">
          <ac:chgData name="Rachel Newberry" userId="0bbb2498f9fca934" providerId="LiveId" clId="{517FB547-F8AE-4765-9CE0-5525782E5EA9}" dt="2021-06-16T18:33:34.811" v="2787" actId="1076"/>
          <ac:spMkLst>
            <pc:docMk/>
            <pc:sldMk cId="0" sldId="272"/>
            <ac:spMk id="12" creationId="{95F403C5-13C0-4305-AEF3-17101721107B}"/>
          </ac:spMkLst>
        </pc:spChg>
        <pc:spChg chg="add del mod">
          <ac:chgData name="Rachel Newberry" userId="0bbb2498f9fca934" providerId="LiveId" clId="{517FB547-F8AE-4765-9CE0-5525782E5EA9}" dt="2021-06-16T18:28:22.657" v="2709" actId="478"/>
          <ac:spMkLst>
            <pc:docMk/>
            <pc:sldMk cId="0" sldId="272"/>
            <ac:spMk id="14" creationId="{BC48238B-DB39-44C7-BA27-7E4D259AAD1A}"/>
          </ac:spMkLst>
        </pc:spChg>
        <pc:spChg chg="del mod">
          <ac:chgData name="Rachel Newberry" userId="0bbb2498f9fca934" providerId="LiveId" clId="{517FB547-F8AE-4765-9CE0-5525782E5EA9}" dt="2021-06-16T18:26:58.025" v="2693" actId="478"/>
          <ac:spMkLst>
            <pc:docMk/>
            <pc:sldMk cId="0" sldId="272"/>
            <ac:spMk id="279" creationId="{00000000-0000-0000-0000-000000000000}"/>
          </ac:spMkLst>
        </pc:spChg>
        <pc:picChg chg="add mod">
          <ac:chgData name="Rachel Newberry" userId="0bbb2498f9fca934" providerId="LiveId" clId="{517FB547-F8AE-4765-9CE0-5525782E5EA9}" dt="2021-06-16T18:33:05.039" v="2784" actId="1076"/>
          <ac:picMkLst>
            <pc:docMk/>
            <pc:sldMk cId="0" sldId="272"/>
            <ac:picMk id="10" creationId="{6C50D541-AAA4-4A00-A446-59E67FFFD118}"/>
          </ac:picMkLst>
        </pc:picChg>
        <pc:picChg chg="mod">
          <ac:chgData name="Rachel Newberry" userId="0bbb2498f9fca934" providerId="LiveId" clId="{517FB547-F8AE-4765-9CE0-5525782E5EA9}" dt="2021-06-16T18:33:11.597" v="2785" actId="1076"/>
          <ac:picMkLst>
            <pc:docMk/>
            <pc:sldMk cId="0" sldId="272"/>
            <ac:picMk id="281" creationId="{00000000-0000-0000-0000-000000000000}"/>
          </ac:picMkLst>
        </pc:picChg>
      </pc:sldChg>
      <pc:sldChg chg="addSp modSp add mod">
        <pc:chgData name="Rachel Newberry" userId="0bbb2498f9fca934" providerId="LiveId" clId="{517FB547-F8AE-4765-9CE0-5525782E5EA9}" dt="2021-06-16T18:35:33.691" v="2816" actId="1076"/>
        <pc:sldMkLst>
          <pc:docMk/>
          <pc:sldMk cId="0" sldId="273"/>
        </pc:sldMkLst>
        <pc:spChg chg="add mod">
          <ac:chgData name="Rachel Newberry" userId="0bbb2498f9fca934" providerId="LiveId" clId="{517FB547-F8AE-4765-9CE0-5525782E5EA9}" dt="2021-06-16T18:35:33.691" v="2816" actId="1076"/>
          <ac:spMkLst>
            <pc:docMk/>
            <pc:sldMk cId="0" sldId="273"/>
            <ac:spMk id="9" creationId="{4A267051-DA36-4803-B064-F259C8DEA184}"/>
          </ac:spMkLst>
        </pc:spChg>
        <pc:spChg chg="add mod">
          <ac:chgData name="Rachel Newberry" userId="0bbb2498f9fca934" providerId="LiveId" clId="{517FB547-F8AE-4765-9CE0-5525782E5EA9}" dt="2021-06-16T18:35:27.580" v="2815" actId="1076"/>
          <ac:spMkLst>
            <pc:docMk/>
            <pc:sldMk cId="0" sldId="273"/>
            <ac:spMk id="12" creationId="{99ADBBB7-6657-4FC0-B279-A5048101A231}"/>
          </ac:spMkLst>
        </pc:spChg>
        <pc:spChg chg="mod">
          <ac:chgData name="Rachel Newberry" userId="0bbb2498f9fca934" providerId="LiveId" clId="{517FB547-F8AE-4765-9CE0-5525782E5EA9}" dt="2021-06-16T18:35:24.127" v="2814" actId="1076"/>
          <ac:spMkLst>
            <pc:docMk/>
            <pc:sldMk cId="0" sldId="273"/>
            <ac:spMk id="290" creationId="{00000000-0000-0000-0000-000000000000}"/>
          </ac:spMkLst>
        </pc:spChg>
        <pc:picChg chg="add mod">
          <ac:chgData name="Rachel Newberry" userId="0bbb2498f9fca934" providerId="LiveId" clId="{517FB547-F8AE-4765-9CE0-5525782E5EA9}" dt="2021-06-16T18:35:19.300" v="2813" actId="1076"/>
          <ac:picMkLst>
            <pc:docMk/>
            <pc:sldMk cId="0" sldId="273"/>
            <ac:picMk id="10" creationId="{6D3128AA-AC30-4651-AC6D-D69A79988E4F}"/>
          </ac:picMkLst>
        </pc:picChg>
        <pc:picChg chg="mod">
          <ac:chgData name="Rachel Newberry" userId="0bbb2498f9fca934" providerId="LiveId" clId="{517FB547-F8AE-4765-9CE0-5525782E5EA9}" dt="2021-06-16T18:35:15.559" v="2812" actId="1076"/>
          <ac:picMkLst>
            <pc:docMk/>
            <pc:sldMk cId="0" sldId="273"/>
            <ac:picMk id="291" creationId="{00000000-0000-0000-0000-000000000000}"/>
          </ac:picMkLst>
        </pc:picChg>
        <pc:cxnChg chg="mod">
          <ac:chgData name="Rachel Newberry" userId="0bbb2498f9fca934" providerId="LiveId" clId="{517FB547-F8AE-4765-9CE0-5525782E5EA9}" dt="2021-06-16T18:35:11.334" v="2811" actId="12788"/>
          <ac:cxnSpMkLst>
            <pc:docMk/>
            <pc:sldMk cId="0" sldId="273"/>
            <ac:cxnSpMk id="292" creationId="{00000000-0000-0000-0000-000000000000}"/>
          </ac:cxnSpMkLst>
        </pc:cxnChg>
      </pc:sldChg>
      <pc:sldChg chg="addSp delSp modSp add mod">
        <pc:chgData name="Rachel Newberry" userId="0bbb2498f9fca934" providerId="LiveId" clId="{517FB547-F8AE-4765-9CE0-5525782E5EA9}" dt="2021-06-16T18:23:33.545" v="2659" actId="20577"/>
        <pc:sldMkLst>
          <pc:docMk/>
          <pc:sldMk cId="0" sldId="275"/>
        </pc:sldMkLst>
        <pc:spChg chg="mod">
          <ac:chgData name="Rachel Newberry" userId="0bbb2498f9fca934" providerId="LiveId" clId="{517FB547-F8AE-4765-9CE0-5525782E5EA9}" dt="2021-06-16T18:07:08.159" v="2548" actId="27803"/>
          <ac:spMkLst>
            <pc:docMk/>
            <pc:sldMk cId="0" sldId="275"/>
            <ac:spMk id="9" creationId="{EFF87C81-4B7F-4ABD-88BC-3EB09B07D38B}"/>
          </ac:spMkLst>
        </pc:spChg>
        <pc:spChg chg="mod">
          <ac:chgData name="Rachel Newberry" userId="0bbb2498f9fca934" providerId="LiveId" clId="{517FB547-F8AE-4765-9CE0-5525782E5EA9}" dt="2021-06-16T18:07:08.159" v="2548" actId="27803"/>
          <ac:spMkLst>
            <pc:docMk/>
            <pc:sldMk cId="0" sldId="275"/>
            <ac:spMk id="11" creationId="{FBF6AC2F-6C2B-4074-8F9F-438BB999A7C2}"/>
          </ac:spMkLst>
        </pc:spChg>
        <pc:spChg chg="mod">
          <ac:chgData name="Rachel Newberry" userId="0bbb2498f9fca934" providerId="LiveId" clId="{517FB547-F8AE-4765-9CE0-5525782E5EA9}" dt="2021-06-16T18:07:08.159" v="2548" actId="27803"/>
          <ac:spMkLst>
            <pc:docMk/>
            <pc:sldMk cId="0" sldId="275"/>
            <ac:spMk id="12" creationId="{3CE29805-182F-41F5-92A5-A35C8D6A250B}"/>
          </ac:spMkLst>
        </pc:spChg>
        <pc:spChg chg="mod">
          <ac:chgData name="Rachel Newberry" userId="0bbb2498f9fca934" providerId="LiveId" clId="{517FB547-F8AE-4765-9CE0-5525782E5EA9}" dt="2021-06-16T18:07:08.159" v="2548" actId="27803"/>
          <ac:spMkLst>
            <pc:docMk/>
            <pc:sldMk cId="0" sldId="275"/>
            <ac:spMk id="13" creationId="{40EBCE71-4932-4D60-96F4-930905EFE59C}"/>
          </ac:spMkLst>
        </pc:spChg>
        <pc:spChg chg="mod">
          <ac:chgData name="Rachel Newberry" userId="0bbb2498f9fca934" providerId="LiveId" clId="{517FB547-F8AE-4765-9CE0-5525782E5EA9}" dt="2021-06-16T18:07:08.159" v="2548" actId="27803"/>
          <ac:spMkLst>
            <pc:docMk/>
            <pc:sldMk cId="0" sldId="275"/>
            <ac:spMk id="14" creationId="{16ED7C05-BB58-4A9B-8638-8EBF13F44DAB}"/>
          </ac:spMkLst>
        </pc:spChg>
        <pc:spChg chg="mod">
          <ac:chgData name="Rachel Newberry" userId="0bbb2498f9fca934" providerId="LiveId" clId="{517FB547-F8AE-4765-9CE0-5525782E5EA9}" dt="2021-06-16T18:07:08.159" v="2548" actId="27803"/>
          <ac:spMkLst>
            <pc:docMk/>
            <pc:sldMk cId="0" sldId="275"/>
            <ac:spMk id="15" creationId="{E8F74DEA-0A39-44FD-BBE7-1D123B02C0D7}"/>
          </ac:spMkLst>
        </pc:spChg>
        <pc:spChg chg="add del mod">
          <ac:chgData name="Rachel Newberry" userId="0bbb2498f9fca934" providerId="LiveId" clId="{517FB547-F8AE-4765-9CE0-5525782E5EA9}" dt="2021-06-16T18:02:25.185" v="2532" actId="478"/>
          <ac:spMkLst>
            <pc:docMk/>
            <pc:sldMk cId="0" sldId="275"/>
            <ac:spMk id="17" creationId="{47FBB698-EA67-4B86-8C11-A88BEA182DDB}"/>
          </ac:spMkLst>
        </pc:spChg>
        <pc:spChg chg="mod">
          <ac:chgData name="Rachel Newberry" userId="0bbb2498f9fca934" providerId="LiveId" clId="{517FB547-F8AE-4765-9CE0-5525782E5EA9}" dt="2021-06-16T18:07:08.159" v="2548" actId="27803"/>
          <ac:spMkLst>
            <pc:docMk/>
            <pc:sldMk cId="0" sldId="275"/>
            <ac:spMk id="18" creationId="{753D2322-BAB4-4DF2-BC5D-68EE479B8B41}"/>
          </ac:spMkLst>
        </pc:spChg>
        <pc:spChg chg="add del mod">
          <ac:chgData name="Rachel Newberry" userId="0bbb2498f9fca934" providerId="LiveId" clId="{517FB547-F8AE-4765-9CE0-5525782E5EA9}" dt="2021-06-16T18:02:57.121" v="2539" actId="478"/>
          <ac:spMkLst>
            <pc:docMk/>
            <pc:sldMk cId="0" sldId="275"/>
            <ac:spMk id="19" creationId="{052B4205-C7B5-416A-A727-757CA5495E3F}"/>
          </ac:spMkLst>
        </pc:spChg>
        <pc:spChg chg="add mod">
          <ac:chgData name="Rachel Newberry" userId="0bbb2498f9fca934" providerId="LiveId" clId="{517FB547-F8AE-4765-9CE0-5525782E5EA9}" dt="2021-06-16T18:11:00.676" v="2576" actId="12"/>
          <ac:spMkLst>
            <pc:docMk/>
            <pc:sldMk cId="0" sldId="275"/>
            <ac:spMk id="20" creationId="{115CB54A-8CD2-42C1-8227-FCECB32E8A7F}"/>
          </ac:spMkLst>
        </pc:spChg>
        <pc:spChg chg="mod">
          <ac:chgData name="Rachel Newberry" userId="0bbb2498f9fca934" providerId="LiveId" clId="{517FB547-F8AE-4765-9CE0-5525782E5EA9}" dt="2021-06-16T18:07:08.159" v="2548" actId="27803"/>
          <ac:spMkLst>
            <pc:docMk/>
            <pc:sldMk cId="0" sldId="275"/>
            <ac:spMk id="21" creationId="{21CCAC7F-0291-4614-959F-40A2C69EDDDA}"/>
          </ac:spMkLst>
        </pc:spChg>
        <pc:spChg chg="mod">
          <ac:chgData name="Rachel Newberry" userId="0bbb2498f9fca934" providerId="LiveId" clId="{517FB547-F8AE-4765-9CE0-5525782E5EA9}" dt="2021-06-16T18:07:08.159" v="2548" actId="27803"/>
          <ac:spMkLst>
            <pc:docMk/>
            <pc:sldMk cId="0" sldId="275"/>
            <ac:spMk id="22" creationId="{7216C281-DF5E-4C80-9E3F-ED77D3AFDDD6}"/>
          </ac:spMkLst>
        </pc:spChg>
        <pc:spChg chg="mod">
          <ac:chgData name="Rachel Newberry" userId="0bbb2498f9fca934" providerId="LiveId" clId="{517FB547-F8AE-4765-9CE0-5525782E5EA9}" dt="2021-06-16T18:07:08.159" v="2548" actId="27803"/>
          <ac:spMkLst>
            <pc:docMk/>
            <pc:sldMk cId="0" sldId="275"/>
            <ac:spMk id="23" creationId="{40C9C73B-D68A-4E8E-86B1-38B0E6BDFA2D}"/>
          </ac:spMkLst>
        </pc:spChg>
        <pc:spChg chg="mod">
          <ac:chgData name="Rachel Newberry" userId="0bbb2498f9fca934" providerId="LiveId" clId="{517FB547-F8AE-4765-9CE0-5525782E5EA9}" dt="2021-06-16T18:11:06.368" v="2577" actId="12"/>
          <ac:spMkLst>
            <pc:docMk/>
            <pc:sldMk cId="0" sldId="275"/>
            <ac:spMk id="318" creationId="{00000000-0000-0000-0000-000000000000}"/>
          </ac:spMkLst>
        </pc:spChg>
        <pc:spChg chg="del">
          <ac:chgData name="Rachel Newberry" userId="0bbb2498f9fca934" providerId="LiveId" clId="{517FB547-F8AE-4765-9CE0-5525782E5EA9}" dt="2021-06-16T17:00:01.795" v="2070" actId="478"/>
          <ac:spMkLst>
            <pc:docMk/>
            <pc:sldMk cId="0" sldId="275"/>
            <ac:spMk id="319" creationId="{00000000-0000-0000-0000-000000000000}"/>
          </ac:spMkLst>
        </pc:spChg>
        <pc:spChg chg="del">
          <ac:chgData name="Rachel Newberry" userId="0bbb2498f9fca934" providerId="LiveId" clId="{517FB547-F8AE-4765-9CE0-5525782E5EA9}" dt="2021-06-16T17:00:07.425" v="2071" actId="478"/>
          <ac:spMkLst>
            <pc:docMk/>
            <pc:sldMk cId="0" sldId="275"/>
            <ac:spMk id="320" creationId="{00000000-0000-0000-0000-000000000000}"/>
          </ac:spMkLst>
        </pc:spChg>
        <pc:spChg chg="mod">
          <ac:chgData name="Rachel Newberry" userId="0bbb2498f9fca934" providerId="LiveId" clId="{517FB547-F8AE-4765-9CE0-5525782E5EA9}" dt="2021-06-16T18:23:33.545" v="2659" actId="20577"/>
          <ac:spMkLst>
            <pc:docMk/>
            <pc:sldMk cId="0" sldId="275"/>
            <ac:spMk id="324" creationId="{00000000-0000-0000-0000-000000000000}"/>
          </ac:spMkLst>
        </pc:spChg>
        <pc:spChg chg="mod">
          <ac:chgData name="Rachel Newberry" userId="0bbb2498f9fca934" providerId="LiveId" clId="{517FB547-F8AE-4765-9CE0-5525782E5EA9}" dt="2021-06-16T18:11:48.206" v="2581" actId="115"/>
          <ac:spMkLst>
            <pc:docMk/>
            <pc:sldMk cId="0" sldId="275"/>
            <ac:spMk id="325" creationId="{00000000-0000-0000-0000-000000000000}"/>
          </ac:spMkLst>
        </pc:spChg>
        <pc:spChg chg="mod">
          <ac:chgData name="Rachel Newberry" userId="0bbb2498f9fca934" providerId="LiveId" clId="{517FB547-F8AE-4765-9CE0-5525782E5EA9}" dt="2021-06-16T18:11:50.218" v="2582" actId="115"/>
          <ac:spMkLst>
            <pc:docMk/>
            <pc:sldMk cId="0" sldId="275"/>
            <ac:spMk id="326" creationId="{00000000-0000-0000-0000-000000000000}"/>
          </ac:spMkLst>
        </pc:spChg>
        <pc:spChg chg="mod">
          <ac:chgData name="Rachel Newberry" userId="0bbb2498f9fca934" providerId="LiveId" clId="{517FB547-F8AE-4765-9CE0-5525782E5EA9}" dt="2021-06-16T18:10:54.126" v="2575" actId="12"/>
          <ac:spMkLst>
            <pc:docMk/>
            <pc:sldMk cId="0" sldId="275"/>
            <ac:spMk id="327" creationId="{00000000-0000-0000-0000-000000000000}"/>
          </ac:spMkLst>
        </pc:spChg>
        <pc:spChg chg="del mod">
          <ac:chgData name="Rachel Newberry" userId="0bbb2498f9fca934" providerId="LiveId" clId="{517FB547-F8AE-4765-9CE0-5525782E5EA9}" dt="2021-06-16T18:01:45.265" v="2526" actId="478"/>
          <ac:spMkLst>
            <pc:docMk/>
            <pc:sldMk cId="0" sldId="275"/>
            <ac:spMk id="328" creationId="{00000000-0000-0000-0000-000000000000}"/>
          </ac:spMkLst>
        </pc:spChg>
        <pc:spChg chg="mod">
          <ac:chgData name="Rachel Newberry" userId="0bbb2498f9fca934" providerId="LiveId" clId="{517FB547-F8AE-4765-9CE0-5525782E5EA9}" dt="2021-06-16T18:11:52.555" v="2583" actId="115"/>
          <ac:spMkLst>
            <pc:docMk/>
            <pc:sldMk cId="0" sldId="275"/>
            <ac:spMk id="329" creationId="{00000000-0000-0000-0000-000000000000}"/>
          </ac:spMkLst>
        </pc:spChg>
        <pc:grpChg chg="mod">
          <ac:chgData name="Rachel Newberry" userId="0bbb2498f9fca934" providerId="LiveId" clId="{517FB547-F8AE-4765-9CE0-5525782E5EA9}" dt="2021-06-16T18:07:08.159" v="2548" actId="27803"/>
          <ac:grpSpMkLst>
            <pc:docMk/>
            <pc:sldMk cId="0" sldId="275"/>
            <ac:grpSpMk id="10" creationId="{B0B6B52F-DC97-4290-9A1D-FFF35B7E5FF7}"/>
          </ac:grpSpMkLst>
        </pc:grpChg>
        <pc:grpChg chg="mod">
          <ac:chgData name="Rachel Newberry" userId="0bbb2498f9fca934" providerId="LiveId" clId="{517FB547-F8AE-4765-9CE0-5525782E5EA9}" dt="2021-06-16T18:07:08.159" v="2548" actId="27803"/>
          <ac:grpSpMkLst>
            <pc:docMk/>
            <pc:sldMk cId="0" sldId="275"/>
            <ac:grpSpMk id="16" creationId="{5D8F66AC-E836-40B3-9F2A-EE309395CC6D}"/>
          </ac:grpSpMkLst>
        </pc:grpChg>
        <pc:picChg chg="add del mod">
          <ac:chgData name="Rachel Newberry" userId="0bbb2498f9fca934" providerId="LiveId" clId="{517FB547-F8AE-4765-9CE0-5525782E5EA9}" dt="2021-06-16T18:08:56.234" v="2562" actId="1076"/>
          <ac:picMkLst>
            <pc:docMk/>
            <pc:sldMk cId="0" sldId="275"/>
            <ac:picMk id="4" creationId="{4232CE4D-43A4-4891-8DFD-4FCE7DD04FEB}"/>
          </ac:picMkLst>
        </pc:picChg>
        <pc:picChg chg="add del mod">
          <ac:chgData name="Rachel Newberry" userId="0bbb2498f9fca934" providerId="LiveId" clId="{517FB547-F8AE-4765-9CE0-5525782E5EA9}" dt="2021-06-16T18:08:36.076" v="2557" actId="1076"/>
          <ac:picMkLst>
            <pc:docMk/>
            <pc:sldMk cId="0" sldId="275"/>
            <ac:picMk id="6" creationId="{4A60ADD0-0BDD-41EE-8AB9-5F4A9BD3A709}"/>
          </ac:picMkLst>
        </pc:picChg>
        <pc:picChg chg="add del mod">
          <ac:chgData name="Rachel Newberry" userId="0bbb2498f9fca934" providerId="LiveId" clId="{517FB547-F8AE-4765-9CE0-5525782E5EA9}" dt="2021-06-16T18:09:17.286" v="2567" actId="1076"/>
          <ac:picMkLst>
            <pc:docMk/>
            <pc:sldMk cId="0" sldId="275"/>
            <ac:picMk id="8" creationId="{EFF87C81-4B7F-4ABD-88BC-3EB09B07D38B}"/>
          </ac:picMkLst>
        </pc:picChg>
        <pc:picChg chg="mod">
          <ac:chgData name="Rachel Newberry" userId="0bbb2498f9fca934" providerId="LiveId" clId="{517FB547-F8AE-4765-9CE0-5525782E5EA9}" dt="2021-06-16T18:09:05.368" v="2564" actId="1076"/>
          <ac:picMkLst>
            <pc:docMk/>
            <pc:sldMk cId="0" sldId="275"/>
            <ac:picMk id="330" creationId="{00000000-0000-0000-0000-000000000000}"/>
          </ac:picMkLst>
        </pc:picChg>
        <pc:picChg chg="mod">
          <ac:chgData name="Rachel Newberry" userId="0bbb2498f9fca934" providerId="LiveId" clId="{517FB547-F8AE-4765-9CE0-5525782E5EA9}" dt="2021-06-16T18:09:51.344" v="2572" actId="1076"/>
          <ac:picMkLst>
            <pc:docMk/>
            <pc:sldMk cId="0" sldId="275"/>
            <ac:picMk id="331" creationId="{00000000-0000-0000-0000-000000000000}"/>
          </ac:picMkLst>
        </pc:picChg>
      </pc:sldChg>
      <pc:sldChg chg="delSp add del mod">
        <pc:chgData name="Rachel Newberry" userId="0bbb2498f9fca934" providerId="LiveId" clId="{517FB547-F8AE-4765-9CE0-5525782E5EA9}" dt="2021-06-16T17:46:24.457" v="2274" actId="2696"/>
        <pc:sldMkLst>
          <pc:docMk/>
          <pc:sldMk cId="0" sldId="276"/>
        </pc:sldMkLst>
        <pc:picChg chg="del">
          <ac:chgData name="Rachel Newberry" userId="0bbb2498f9fca934" providerId="LiveId" clId="{517FB547-F8AE-4765-9CE0-5525782E5EA9}" dt="2021-06-16T17:42:53.737" v="2244" actId="478"/>
          <ac:picMkLst>
            <pc:docMk/>
            <pc:sldMk cId="0" sldId="276"/>
            <ac:picMk id="161" creationId="{00000000-0000-0000-0000-000000000000}"/>
          </ac:picMkLst>
        </pc:picChg>
        <pc:picChg chg="del">
          <ac:chgData name="Rachel Newberry" userId="0bbb2498f9fca934" providerId="LiveId" clId="{517FB547-F8AE-4765-9CE0-5525782E5EA9}" dt="2021-06-16T17:42:55.649" v="2245" actId="478"/>
          <ac:picMkLst>
            <pc:docMk/>
            <pc:sldMk cId="0" sldId="276"/>
            <ac:picMk id="162" creationId="{00000000-0000-0000-0000-000000000000}"/>
          </ac:picMkLst>
        </pc:picChg>
        <pc:picChg chg="del">
          <ac:chgData name="Rachel Newberry" userId="0bbb2498f9fca934" providerId="LiveId" clId="{517FB547-F8AE-4765-9CE0-5525782E5EA9}" dt="2021-06-16T17:42:56.121" v="2246" actId="478"/>
          <ac:picMkLst>
            <pc:docMk/>
            <pc:sldMk cId="0" sldId="276"/>
            <ac:picMk id="163" creationId="{00000000-0000-0000-0000-000000000000}"/>
          </ac:picMkLst>
        </pc:picChg>
        <pc:picChg chg="del">
          <ac:chgData name="Rachel Newberry" userId="0bbb2498f9fca934" providerId="LiveId" clId="{517FB547-F8AE-4765-9CE0-5525782E5EA9}" dt="2021-06-16T17:42:56.712" v="2247" actId="478"/>
          <ac:picMkLst>
            <pc:docMk/>
            <pc:sldMk cId="0" sldId="276"/>
            <ac:picMk id="164" creationId="{00000000-0000-0000-0000-000000000000}"/>
          </ac:picMkLst>
        </pc:picChg>
      </pc:sldChg>
      <pc:sldChg chg="add del">
        <pc:chgData name="Rachel Newberry" userId="0bbb2498f9fca934" providerId="LiveId" clId="{517FB547-F8AE-4765-9CE0-5525782E5EA9}" dt="2021-06-16T17:46:24.457" v="2274" actId="2696"/>
        <pc:sldMkLst>
          <pc:docMk/>
          <pc:sldMk cId="0" sldId="277"/>
        </pc:sldMkLst>
      </pc:sldChg>
      <pc:sldChg chg="modSp add mod ord">
        <pc:chgData name="Rachel Newberry" userId="0bbb2498f9fca934" providerId="LiveId" clId="{517FB547-F8AE-4765-9CE0-5525782E5EA9}" dt="2021-06-16T17:52:11.169" v="2289" actId="14100"/>
        <pc:sldMkLst>
          <pc:docMk/>
          <pc:sldMk cId="0" sldId="278"/>
        </pc:sldMkLst>
        <pc:spChg chg="mod ord">
          <ac:chgData name="Rachel Newberry" userId="0bbb2498f9fca934" providerId="LiveId" clId="{517FB547-F8AE-4765-9CE0-5525782E5EA9}" dt="2021-06-16T17:52:11.169" v="2289" actId="14100"/>
          <ac:spMkLst>
            <pc:docMk/>
            <pc:sldMk cId="0" sldId="278"/>
            <ac:spMk id="197" creationId="{00000000-0000-0000-0000-000000000000}"/>
          </ac:spMkLst>
        </pc:spChg>
        <pc:spChg chg="mod">
          <ac:chgData name="Rachel Newberry" userId="0bbb2498f9fca934" providerId="LiveId" clId="{517FB547-F8AE-4765-9CE0-5525782E5EA9}" dt="2021-06-16T17:15:18.970" v="2092" actId="1076"/>
          <ac:spMkLst>
            <pc:docMk/>
            <pc:sldMk cId="0" sldId="278"/>
            <ac:spMk id="202" creationId="{00000000-0000-0000-0000-000000000000}"/>
          </ac:spMkLst>
        </pc:spChg>
        <pc:spChg chg="mod">
          <ac:chgData name="Rachel Newberry" userId="0bbb2498f9fca934" providerId="LiveId" clId="{517FB547-F8AE-4765-9CE0-5525782E5EA9}" dt="2021-06-16T17:15:24.929" v="2093" actId="1076"/>
          <ac:spMkLst>
            <pc:docMk/>
            <pc:sldMk cId="0" sldId="278"/>
            <ac:spMk id="203" creationId="{00000000-0000-0000-0000-000000000000}"/>
          </ac:spMkLst>
        </pc:spChg>
        <pc:spChg chg="mod">
          <ac:chgData name="Rachel Newberry" userId="0bbb2498f9fca934" providerId="LiveId" clId="{517FB547-F8AE-4765-9CE0-5525782E5EA9}" dt="2021-06-16T17:15:51.702" v="2097" actId="1076"/>
          <ac:spMkLst>
            <pc:docMk/>
            <pc:sldMk cId="0" sldId="278"/>
            <ac:spMk id="209" creationId="{00000000-0000-0000-0000-000000000000}"/>
          </ac:spMkLst>
        </pc:spChg>
        <pc:spChg chg="mod">
          <ac:chgData name="Rachel Newberry" userId="0bbb2498f9fca934" providerId="LiveId" clId="{517FB547-F8AE-4765-9CE0-5525782E5EA9}" dt="2021-06-16T17:16:24.677" v="2100" actId="1076"/>
          <ac:spMkLst>
            <pc:docMk/>
            <pc:sldMk cId="0" sldId="278"/>
            <ac:spMk id="210" creationId="{00000000-0000-0000-0000-000000000000}"/>
          </ac:spMkLst>
        </pc:spChg>
        <pc:picChg chg="mod">
          <ac:chgData name="Rachel Newberry" userId="0bbb2498f9fca934" providerId="LiveId" clId="{517FB547-F8AE-4765-9CE0-5525782E5EA9}" dt="2021-06-16T17:15:37.189" v="2095" actId="1076"/>
          <ac:picMkLst>
            <pc:docMk/>
            <pc:sldMk cId="0" sldId="278"/>
            <ac:picMk id="204" creationId="{00000000-0000-0000-0000-000000000000}"/>
          </ac:picMkLst>
        </pc:picChg>
        <pc:picChg chg="mod">
          <ac:chgData name="Rachel Newberry" userId="0bbb2498f9fca934" providerId="LiveId" clId="{517FB547-F8AE-4765-9CE0-5525782E5EA9}" dt="2021-06-16T17:15:45.567" v="2096" actId="1076"/>
          <ac:picMkLst>
            <pc:docMk/>
            <pc:sldMk cId="0" sldId="278"/>
            <ac:picMk id="205" creationId="{00000000-0000-0000-0000-000000000000}"/>
          </ac:picMkLst>
        </pc:picChg>
        <pc:picChg chg="mod modCrop">
          <ac:chgData name="Rachel Newberry" userId="0bbb2498f9fca934" providerId="LiveId" clId="{517FB547-F8AE-4765-9CE0-5525782E5EA9}" dt="2021-06-16T17:17:18.073" v="2107" actId="1076"/>
          <ac:picMkLst>
            <pc:docMk/>
            <pc:sldMk cId="0" sldId="278"/>
            <ac:picMk id="206" creationId="{00000000-0000-0000-0000-000000000000}"/>
          </ac:picMkLst>
        </pc:picChg>
        <pc:picChg chg="mod">
          <ac:chgData name="Rachel Newberry" userId="0bbb2498f9fca934" providerId="LiveId" clId="{517FB547-F8AE-4765-9CE0-5525782E5EA9}" dt="2021-06-16T17:15:29.928" v="2094" actId="1076"/>
          <ac:picMkLst>
            <pc:docMk/>
            <pc:sldMk cId="0" sldId="278"/>
            <ac:picMk id="207" creationId="{00000000-0000-0000-0000-000000000000}"/>
          </ac:picMkLst>
        </pc:picChg>
        <pc:picChg chg="mod modCrop">
          <ac:chgData name="Rachel Newberry" userId="0bbb2498f9fca934" providerId="LiveId" clId="{517FB547-F8AE-4765-9CE0-5525782E5EA9}" dt="2021-06-16T17:16:53.255" v="2104" actId="1076"/>
          <ac:picMkLst>
            <pc:docMk/>
            <pc:sldMk cId="0" sldId="278"/>
            <ac:picMk id="208" creationId="{00000000-0000-0000-0000-000000000000}"/>
          </ac:picMkLst>
        </pc:picChg>
      </pc:sldChg>
      <pc:sldChg chg="add del">
        <pc:chgData name="Rachel Newberry" userId="0bbb2498f9fca934" providerId="LiveId" clId="{517FB547-F8AE-4765-9CE0-5525782E5EA9}" dt="2021-06-16T18:21:40.272" v="2653" actId="2696"/>
        <pc:sldMkLst>
          <pc:docMk/>
          <pc:sldMk cId="0" sldId="279"/>
        </pc:sldMkLst>
      </pc:sldChg>
      <pc:sldChg chg="add del">
        <pc:chgData name="Rachel Newberry" userId="0bbb2498f9fca934" providerId="LiveId" clId="{517FB547-F8AE-4765-9CE0-5525782E5EA9}" dt="2021-06-16T18:21:40.272" v="2653" actId="2696"/>
        <pc:sldMkLst>
          <pc:docMk/>
          <pc:sldMk cId="0" sldId="280"/>
        </pc:sldMkLst>
      </pc:sldChg>
      <pc:sldChg chg="addSp modSp add mod">
        <pc:chgData name="Rachel Newberry" userId="0bbb2498f9fca934" providerId="LiveId" clId="{517FB547-F8AE-4765-9CE0-5525782E5EA9}" dt="2021-06-16T18:32:21.449" v="2783" actId="114"/>
        <pc:sldMkLst>
          <pc:docMk/>
          <pc:sldMk cId="0" sldId="281"/>
        </pc:sldMkLst>
        <pc:spChg chg="add mod">
          <ac:chgData name="Rachel Newberry" userId="0bbb2498f9fca934" providerId="LiveId" clId="{517FB547-F8AE-4765-9CE0-5525782E5EA9}" dt="2021-06-16T18:31:56.439" v="2781" actId="1076"/>
          <ac:spMkLst>
            <pc:docMk/>
            <pc:sldMk cId="0" sldId="281"/>
            <ac:spMk id="9" creationId="{62E2F76F-3A00-4DDE-8465-04A07D0E62FC}"/>
          </ac:spMkLst>
        </pc:spChg>
        <pc:spChg chg="add mod">
          <ac:chgData name="Rachel Newberry" userId="0bbb2498f9fca934" providerId="LiveId" clId="{517FB547-F8AE-4765-9CE0-5525782E5EA9}" dt="2021-06-16T18:30:50.269" v="2741" actId="1076"/>
          <ac:spMkLst>
            <pc:docMk/>
            <pc:sldMk cId="0" sldId="281"/>
            <ac:spMk id="12" creationId="{7AAE1640-1563-4092-A2D1-58006AD8F67D}"/>
          </ac:spMkLst>
        </pc:spChg>
        <pc:spChg chg="mod">
          <ac:chgData name="Rachel Newberry" userId="0bbb2498f9fca934" providerId="LiveId" clId="{517FB547-F8AE-4765-9CE0-5525782E5EA9}" dt="2021-06-16T18:32:21.449" v="2783" actId="114"/>
          <ac:spMkLst>
            <pc:docMk/>
            <pc:sldMk cId="0" sldId="281"/>
            <ac:spMk id="268" creationId="{00000000-0000-0000-0000-000000000000}"/>
          </ac:spMkLst>
        </pc:spChg>
        <pc:picChg chg="add mod">
          <ac:chgData name="Rachel Newberry" userId="0bbb2498f9fca934" providerId="LiveId" clId="{517FB547-F8AE-4765-9CE0-5525782E5EA9}" dt="2021-06-16T18:31:48.475" v="2779" actId="14100"/>
          <ac:picMkLst>
            <pc:docMk/>
            <pc:sldMk cId="0" sldId="281"/>
            <ac:picMk id="10" creationId="{012A060A-4339-42D3-A8F3-BABBB71978C6}"/>
          </ac:picMkLst>
        </pc:picChg>
        <pc:picChg chg="mod">
          <ac:chgData name="Rachel Newberry" userId="0bbb2498f9fca934" providerId="LiveId" clId="{517FB547-F8AE-4765-9CE0-5525782E5EA9}" dt="2021-06-16T18:31:50.868" v="2780" actId="14100"/>
          <ac:picMkLst>
            <pc:docMk/>
            <pc:sldMk cId="0" sldId="281"/>
            <ac:picMk id="269" creationId="{00000000-0000-0000-0000-000000000000}"/>
          </ac:picMkLst>
        </pc:picChg>
      </pc:sldChg>
      <pc:sldChg chg="delSp modSp add del mod ord">
        <pc:chgData name="Rachel Newberry" userId="0bbb2498f9fca934" providerId="LiveId" clId="{517FB547-F8AE-4765-9CE0-5525782E5EA9}" dt="2021-06-16T18:36:48.241" v="2818" actId="2696"/>
        <pc:sldMkLst>
          <pc:docMk/>
          <pc:sldMk cId="2697347407" sldId="282"/>
        </pc:sldMkLst>
        <pc:spChg chg="del">
          <ac:chgData name="Rachel Newberry" userId="0bbb2498f9fca934" providerId="LiveId" clId="{517FB547-F8AE-4765-9CE0-5525782E5EA9}" dt="2021-06-16T18:23:48.938" v="2660" actId="478"/>
          <ac:spMkLst>
            <pc:docMk/>
            <pc:sldMk cId="2697347407" sldId="282"/>
            <ac:spMk id="2" creationId="{B755A4C9-E3CB-40C0-9650-3A056DA86EC3}"/>
          </ac:spMkLst>
        </pc:spChg>
        <pc:spChg chg="mod">
          <ac:chgData name="Rachel Newberry" userId="0bbb2498f9fca934" providerId="LiveId" clId="{517FB547-F8AE-4765-9CE0-5525782E5EA9}" dt="2021-06-16T18:14:43.169" v="2632" actId="20577"/>
          <ac:spMkLst>
            <pc:docMk/>
            <pc:sldMk cId="2697347407" sldId="282"/>
            <ac:spMk id="3" creationId="{5F37D090-1593-44C2-B7DB-7C3838CC72F7}"/>
          </ac:spMkLst>
        </pc:spChg>
        <pc:spChg chg="del mod">
          <ac:chgData name="Rachel Newberry" userId="0bbb2498f9fca934" providerId="LiveId" clId="{517FB547-F8AE-4765-9CE0-5525782E5EA9}" dt="2021-06-16T18:14:51.385" v="2635" actId="478"/>
          <ac:spMkLst>
            <pc:docMk/>
            <pc:sldMk cId="2697347407" sldId="282"/>
            <ac:spMk id="6" creationId="{D09EF5A2-1A0F-4DD6-91EA-9B337CA40324}"/>
          </ac:spMkLst>
        </pc:spChg>
        <pc:spChg chg="del">
          <ac:chgData name="Rachel Newberry" userId="0bbb2498f9fca934" providerId="LiveId" clId="{517FB547-F8AE-4765-9CE0-5525782E5EA9}" dt="2021-06-16T18:14:48.929" v="2634" actId="478"/>
          <ac:spMkLst>
            <pc:docMk/>
            <pc:sldMk cId="2697347407" sldId="282"/>
            <ac:spMk id="7" creationId="{C9EEC35E-AA9A-4D12-A2D9-41F87C55E59A}"/>
          </ac:spMkLst>
        </pc:spChg>
        <pc:spChg chg="del">
          <ac:chgData name="Rachel Newberry" userId="0bbb2498f9fca934" providerId="LiveId" clId="{517FB547-F8AE-4765-9CE0-5525782E5EA9}" dt="2021-06-16T18:14:53.050" v="2636" actId="478"/>
          <ac:spMkLst>
            <pc:docMk/>
            <pc:sldMk cId="2697347407" sldId="282"/>
            <ac:spMk id="10" creationId="{D151A844-AF66-4B17-9FFE-E99549A270EE}"/>
          </ac:spMkLst>
        </pc:spChg>
        <pc:cxnChg chg="del">
          <ac:chgData name="Rachel Newberry" userId="0bbb2498f9fca934" providerId="LiveId" clId="{517FB547-F8AE-4765-9CE0-5525782E5EA9}" dt="2021-06-16T18:14:36.367" v="2620" actId="478"/>
          <ac:cxnSpMkLst>
            <pc:docMk/>
            <pc:sldMk cId="2697347407" sldId="282"/>
            <ac:cxnSpMk id="9" creationId="{5EBB259D-E328-4460-907A-3EAA4ADFE58D}"/>
          </ac:cxnSpMkLst>
        </pc:cxnChg>
      </pc:sldChg>
      <pc:sldChg chg="add del ord">
        <pc:chgData name="Rachel Newberry" userId="0bbb2498f9fca934" providerId="LiveId" clId="{517FB547-F8AE-4765-9CE0-5525782E5EA9}" dt="2021-06-16T18:36:09.946" v="2817" actId="2696"/>
        <pc:sldMkLst>
          <pc:docMk/>
          <pc:sldMk cId="3755504782" sldId="28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Lower Economic</a:t>
            </a:r>
            <a:r>
              <a:rPr lang="en-US" b="1" baseline="0" dirty="0"/>
              <a:t> Freedom Countries</a:t>
            </a:r>
          </a:p>
          <a:p>
            <a:pPr>
              <a:defRPr/>
            </a:pPr>
            <a:r>
              <a:rPr lang="en-US" b="1" baseline="0" dirty="0"/>
              <a:t>Happiness Influencer Trends</a:t>
            </a:r>
          </a:p>
        </c:rich>
      </c:tx>
      <c:layout>
        <c:manualLayout>
          <c:xMode val="edge"/>
          <c:yMode val="edge"/>
          <c:x val="0.1503522257565022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1915250401929647E-2"/>
          <c:y val="0.18913174635781191"/>
          <c:w val="0.91298576175922164"/>
          <c:h val="0.514508096357245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Happiness Score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4.9229690000000002</c:v>
                </c:pt>
                <c:pt idx="1">
                  <c:v>4.9049079999999998</c:v>
                </c:pt>
                <c:pt idx="2">
                  <c:v>4.9026769999999997</c:v>
                </c:pt>
                <c:pt idx="3">
                  <c:v>4.9093229999999997</c:v>
                </c:pt>
                <c:pt idx="4">
                  <c:v>4.944585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7A-4F7B-B568-52B5A68C97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Economy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0.701955</c:v>
                </c:pt>
                <c:pt idx="1">
                  <c:v>0.794794</c:v>
                </c:pt>
                <c:pt idx="2">
                  <c:v>0.83041200000000004</c:v>
                </c:pt>
                <c:pt idx="3">
                  <c:v>0.757938</c:v>
                </c:pt>
                <c:pt idx="4">
                  <c:v>0.76521499999999998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7A-4F7B-B568-52B5A68C97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Health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0.54850900000000002</c:v>
                </c:pt>
                <c:pt idx="1">
                  <c:v>0.46571200000000001</c:v>
                </c:pt>
                <c:pt idx="2">
                  <c:v>0.46602399999999999</c:v>
                </c:pt>
                <c:pt idx="3">
                  <c:v>0.50563100000000005</c:v>
                </c:pt>
                <c:pt idx="4">
                  <c:v>0.64041499999999996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7A-4F7B-B568-52B5A68C97B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Generosity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0.22106600000000001</c:v>
                </c:pt>
                <c:pt idx="1">
                  <c:v>0.22750200000000001</c:v>
                </c:pt>
                <c:pt idx="2">
                  <c:v>0.23671700000000001</c:v>
                </c:pt>
                <c:pt idx="3">
                  <c:v>0.17335400000000001</c:v>
                </c:pt>
                <c:pt idx="4">
                  <c:v>0.17804600000000001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77A-4F7B-B568-52B5A68C97B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Freedom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0.37175200000000003</c:v>
                </c:pt>
                <c:pt idx="1">
                  <c:v>0.32078800000000002</c:v>
                </c:pt>
                <c:pt idx="2">
                  <c:v>0.361431</c:v>
                </c:pt>
                <c:pt idx="3">
                  <c:v>0.39870800000000001</c:v>
                </c:pt>
                <c:pt idx="4">
                  <c:v>0.33963100000000002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77A-4F7B-B568-52B5A68C97B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Trust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Sheet1!$G$2:$G$6</c:f>
              <c:numCache>
                <c:formatCode>General</c:formatCode>
                <c:ptCount val="5"/>
                <c:pt idx="0">
                  <c:v>0.113679</c:v>
                </c:pt>
                <c:pt idx="1">
                  <c:v>0.110024</c:v>
                </c:pt>
                <c:pt idx="2">
                  <c:v>9.9362000000000006E-2</c:v>
                </c:pt>
                <c:pt idx="3">
                  <c:v>8.4155999999999995E-2</c:v>
                </c:pt>
                <c:pt idx="4">
                  <c:v>8.4108000000000002E-2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77A-4F7B-B568-52B5A68C97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4295167"/>
        <c:axId val="284303487"/>
      </c:lineChart>
      <c:catAx>
        <c:axId val="2842951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303487"/>
        <c:crosses val="autoZero"/>
        <c:auto val="1"/>
        <c:lblAlgn val="ctr"/>
        <c:lblOffset val="100"/>
        <c:noMultiLvlLbl val="0"/>
      </c:catAx>
      <c:valAx>
        <c:axId val="284303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Score</a:t>
                </a:r>
              </a:p>
            </c:rich>
          </c:tx>
          <c:layout>
            <c:manualLayout>
              <c:xMode val="edge"/>
              <c:yMode val="edge"/>
              <c:x val="5.7025353733872179E-2"/>
              <c:y val="0.347903876471332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29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658492697083873"/>
          <c:y val="0.83390490116313853"/>
          <c:w val="0.78181015086072725"/>
          <c:h val="0.161986668629223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860" b="1" dirty="0"/>
              <a:t>Lower Economic Freedom Countries</a:t>
            </a:r>
          </a:p>
          <a:p>
            <a:pPr>
              <a:defRPr/>
            </a:pPr>
            <a:r>
              <a:rPr lang="en-US" sz="1860" dirty="0"/>
              <a:t>Happiness Influencer Mix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24-47B3-AD1E-E252059EC71B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24-47B3-AD1E-E252059EC71B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224-47B3-AD1E-E252059EC71B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224-47B3-AD1E-E252059EC71B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224-47B3-AD1E-E252059EC71B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224-47B3-AD1E-E252059EC71B}"/>
              </c:ext>
            </c:extLst>
          </c:dPt>
          <c:cat>
            <c:strRef>
              <c:f>Sheet1!$A$2:$A$7</c:f>
              <c:strCache>
                <c:ptCount val="6"/>
                <c:pt idx="0">
                  <c:v>Trust_avg</c:v>
                </c:pt>
                <c:pt idx="1">
                  <c:v>Freedom_avg</c:v>
                </c:pt>
                <c:pt idx="2">
                  <c:v>Generosity_avg</c:v>
                </c:pt>
                <c:pt idx="3">
                  <c:v>Health_avg</c:v>
                </c:pt>
                <c:pt idx="4">
                  <c:v>Economy_avg</c:v>
                </c:pt>
                <c:pt idx="5">
                  <c:v>Happiness Score_avg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9.8259130203652109E-2</c:v>
                </c:pt>
                <c:pt idx="1">
                  <c:v>16.976066131769695</c:v>
                </c:pt>
                <c:pt idx="2">
                  <c:v>0.20733693705537282</c:v>
                </c:pt>
                <c:pt idx="3">
                  <c:v>0.52525819955894082</c:v>
                </c:pt>
                <c:pt idx="4">
                  <c:v>0.77006304632095746</c:v>
                </c:pt>
                <c:pt idx="5">
                  <c:v>4.9168923070350026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224-47B3-AD1E-E252059EC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1007456927"/>
        <c:axId val="1007454015"/>
      </c:barChart>
      <c:catAx>
        <c:axId val="10074569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Happiness</a:t>
                </a:r>
                <a:r>
                  <a:rPr lang="en-US" baseline="0" dirty="0"/>
                  <a:t> Influencer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454015"/>
        <c:crosses val="autoZero"/>
        <c:auto val="1"/>
        <c:lblAlgn val="ctr"/>
        <c:lblOffset val="100"/>
        <c:noMultiLvlLbl val="0"/>
      </c:catAx>
      <c:valAx>
        <c:axId val="1007454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Economic Freedom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45692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2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7190A9-620C-448D-BABF-2BB00C73B3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8B387-1AE3-4FE4-BBD7-7884473E70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EE437-035C-4C4D-94A5-6FB6A6690A9B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450A8-EFBE-4539-AE3B-9AADF2012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63764-8E05-4713-9090-F1433EE874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026FC-8D04-49A2-9ECB-AAA86F7B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FF53F-22E5-4407-B22A-39957E31DE9A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55446-2475-4F2A-AC5F-C5A1D1FC5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600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55446-2475-4F2A-AC5F-C5A1D1FC5F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240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55446-2475-4F2A-AC5F-C5A1D1FC5F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5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09428456b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e09428456b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09428456b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09428456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09428456b_3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e09428456b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09428456b_3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e09428456b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09428456b_4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Socialst versus capitalist reporting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 modeling </a:t>
            </a:r>
            <a:endParaRPr/>
          </a:p>
        </p:txBody>
      </p:sp>
      <p:sp>
        <p:nvSpPr>
          <p:cNvPr id="315" name="Google Shape;315;ge09428456b_4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AE71-ED86-4CC6-92C2-5736E8B3A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4EAFC-CD92-45CF-A6B9-0B83B1EC0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41BE-0821-409E-8A4D-6CF66AA7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FEB03-9D73-46E0-99F3-E4022499CDB1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E3BE1-9E4E-453A-923E-34D1690A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06ED-A8B3-44EB-BDE0-8E0C94AA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9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60B6-6573-4382-AEF6-23AD4923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133C8-FF39-47DA-AD31-26464B159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F0A9D-D421-4B79-9D79-D91696B1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D7FC-F0B7-45D1-B1B1-58B1A5BE6414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F4784-D2EB-4A9F-B8B8-10CF4073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185C7-BB76-47CB-9E69-C2459A72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5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B23FF7-ECE2-431B-9ABB-BCD4F9839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0BE59-D4F6-47C5-B87C-92B17635D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C3E2D-992D-446C-B5C5-CC68EF31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8A622-8F3B-475F-A7E5-A85D6F981243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86A9-97D8-429B-9F58-5760CAAB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4EA3D-DD6E-4A48-A9ED-51928AC4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3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37488-FEB0-43AC-A507-A0A6598E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53083-4370-4DEB-A71E-518D0649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AFCB1-6D87-4368-B98F-FA22E6BC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3F41-2CC5-4B7D-A88D-0B3957A84988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F2AAB-73B4-4DD7-BED9-FB6A4548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05131-A254-4139-91FF-FBF37FC2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0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2F6A-F792-484F-90F3-D027D873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2F4EA-EF29-4D8C-9215-6466E85BB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94DD-CD69-4FB3-AE32-4A0B7417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E247-463C-428F-910A-0C70AA3A7C2A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A4580-0472-4892-AFE2-AC1AC336D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8B001-EE5A-4039-AD60-AEF92AAB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3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8624-CACE-4812-9B24-3CBE68A6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D9A1-F934-4379-BB36-7F5812435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3D4CC-5FE4-4D65-AB5A-41E280B2E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DDBD6-CA53-4BDE-A0E5-7A9CB973B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03411-3750-4EBD-884A-3015AF745077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AF6EC-888E-46C4-9083-7C09EC7A6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5946D-B21F-4D9E-9C1D-AC152166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8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87B1-EDA3-4291-A3D3-59C5BF17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704F5-8588-4407-8C2D-253903F2D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60D6-8BFE-4F44-B839-0F0EDD22B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C8D26-8A32-4A7D-91B6-17A139FBE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91B49-82E1-4715-B8B0-A113E9CF7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BE841-2964-4EB5-9E66-198603A2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CD0D-4BBB-414E-A83D-4C6618021DD8}" type="datetime1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1EC19-9FC4-4859-BEFA-2E124CC1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E1A68-2D69-458D-B012-FEC5C2E6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0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C47B-0A8D-4034-8E15-ECE8ABFF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70A95-F058-404B-835C-D7218EAA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FC59-B216-4A80-956C-C5C42BE100E8}" type="datetime1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AE327-4E75-4357-B26F-B56A3781C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696D8-D87E-493D-ADC6-05D6139A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6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EE2B7-4A75-4C77-96C7-01DC76840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79B2-9F07-4FD4-BF24-C60D62CF3A00}" type="datetime1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1460F-F564-4CBE-9F51-E719B9A9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90B6D-5176-416F-980D-E4E89A15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59D5-C10A-44D2-A51B-77B88F0F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D790-1155-4F50-9AFF-3F936D716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A0509-EA45-4227-B3CF-6675842B0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26AE-AC20-4C9E-A973-A8C6F7B7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FEC0-9C3A-4053-A1D2-F87438804C71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38FB7-1860-4C7E-A5E9-E937A2C8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CED6F-BD8F-4BA7-91FD-9235373E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8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ACF2-BA95-418F-ADE6-A1BBDF972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DE0DFD-8046-4DA3-983D-1C20D3EAA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7C03B-4DF0-4D51-890B-87CDD4CD5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95C2E-ACD1-4239-AEF5-BFF62872E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E019-A9A2-422D-BD83-E2016619DFF4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8059C-750F-4B2E-A294-3B33989B3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97612-A08A-4DE9-BAF1-6EA6A205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A1AB3-2DC6-42B5-910B-86B08DDC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6A084-9BB6-44FB-87F6-EED6999DC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4FEFE-971F-4C58-A320-173BA4198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C2AC2-BF0C-4835-965D-BE83FF5E653D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51179-6D58-4CB2-A699-5D3C3AB98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9B9FA-CC4B-470E-B607-B9F37C2A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F19D1-C2F4-45AB-A300-B421E7BCB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RachelNewberry/World_Happeniess_Project_1/blob/main/world_happiness_versus_economic_freedom%20.ipynb" TargetMode="External"/><Relationship Id="rId5" Type="http://schemas.openxmlformats.org/officeDocument/2006/relationships/hyperlink" Target="https://www.heritage.org/index/" TargetMode="External"/><Relationship Id="rId4" Type="http://schemas.openxmlformats.org/officeDocument/2006/relationships/hyperlink" Target="https://www.kaggle.com/unsdsn/world-happines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.S. dollar banknote with map">
            <a:extLst>
              <a:ext uri="{FF2B5EF4-FFF2-40B4-BE49-F238E27FC236}">
                <a16:creationId xmlns:a16="http://schemas.microsoft.com/office/drawing/2014/main" id="{44FFCA7D-1681-41E7-98CA-E54125455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3" b="2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E7A2C-17A6-4A43-B550-7D193732F19A}"/>
              </a:ext>
            </a:extLst>
          </p:cNvPr>
          <p:cNvSpPr txBox="1"/>
          <p:nvPr/>
        </p:nvSpPr>
        <p:spPr>
          <a:xfrm>
            <a:off x="7757100" y="3726158"/>
            <a:ext cx="402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>
                <a:solidFill>
                  <a:srgbClr val="47848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Can money buy happiness</a:t>
            </a:r>
            <a:endParaRPr lang="en-US" sz="2000" b="1" cap="all" dirty="0">
              <a:solidFill>
                <a:srgbClr val="47848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DA490-30AC-4340-B141-7834FD025730}"/>
              </a:ext>
            </a:extLst>
          </p:cNvPr>
          <p:cNvSpPr txBox="1"/>
          <p:nvPr/>
        </p:nvSpPr>
        <p:spPr>
          <a:xfrm>
            <a:off x="7757100" y="4095489"/>
            <a:ext cx="4431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7FAB9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Group Members ~ Salina Fambro, Rachel Newberry, Madhusudan tamrakar, Donia Tarjam </a:t>
            </a:r>
            <a:endParaRPr lang="en-US" sz="1200" cap="small" dirty="0">
              <a:solidFill>
                <a:srgbClr val="7FAB9C"/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4DDCE1-DC1D-4434-94A7-5DE94C388A71}"/>
              </a:ext>
            </a:extLst>
          </p:cNvPr>
          <p:cNvCxnSpPr/>
          <p:nvPr/>
        </p:nvCxnSpPr>
        <p:spPr>
          <a:xfrm>
            <a:off x="7694039" y="3726158"/>
            <a:ext cx="0" cy="646330"/>
          </a:xfrm>
          <a:prstGeom prst="line">
            <a:avLst/>
          </a:prstGeom>
          <a:ln w="38100">
            <a:solidFill>
              <a:srgbClr val="3D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978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e09428456b_4_92" descr="free roadway surrounded by snow"/>
          <p:cNvPicPr preferRelativeResize="0"/>
          <p:nvPr/>
        </p:nvPicPr>
        <p:blipFill rotWithShape="1">
          <a:blip r:embed="rId3">
            <a:alphaModFix/>
          </a:blip>
          <a:srcRect b="10698"/>
          <a:stretch/>
        </p:blipFill>
        <p:spPr>
          <a:xfrm>
            <a:off x="0" y="1122375"/>
            <a:ext cx="12191997" cy="612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e09428456b_4_92"/>
          <p:cNvSpPr txBox="1"/>
          <p:nvPr/>
        </p:nvSpPr>
        <p:spPr>
          <a:xfrm>
            <a:off x="9099008" y="4307689"/>
            <a:ext cx="296290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dirty="0"/>
              <a:t>Prediction modeling</a:t>
            </a:r>
          </a:p>
          <a:p>
            <a:pPr marL="4000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dirty="0"/>
              <a:t>Exploring trends within each happiness influencer category 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ge09428456b_4_92"/>
          <p:cNvSpPr txBox="1"/>
          <p:nvPr/>
        </p:nvSpPr>
        <p:spPr>
          <a:xfrm>
            <a:off x="450289" y="209509"/>
            <a:ext cx="374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cap="none">
                <a:solidFill>
                  <a:srgbClr val="4784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POSTMORTEM</a:t>
            </a:r>
            <a:endParaRPr sz="1800" b="1" cap="none">
              <a:solidFill>
                <a:srgbClr val="4784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ge09428456b_4_92"/>
          <p:cNvSpPr txBox="1"/>
          <p:nvPr/>
        </p:nvSpPr>
        <p:spPr>
          <a:xfrm>
            <a:off x="450289" y="578840"/>
            <a:ext cx="443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cap="small">
                <a:solidFill>
                  <a:srgbClr val="7FA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money buy happiness</a:t>
            </a:r>
            <a:endParaRPr sz="1200" cap="small">
              <a:solidFill>
                <a:srgbClr val="7FAB9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ge09428456b_4_92"/>
          <p:cNvCxnSpPr/>
          <p:nvPr/>
        </p:nvCxnSpPr>
        <p:spPr>
          <a:xfrm>
            <a:off x="387228" y="209509"/>
            <a:ext cx="0" cy="646200"/>
          </a:xfrm>
          <a:prstGeom prst="straightConnector1">
            <a:avLst/>
          </a:prstGeom>
          <a:noFill/>
          <a:ln w="38100" cap="flat" cmpd="sng">
            <a:solidFill>
              <a:srgbClr val="3D282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ge09428456b_4_92"/>
          <p:cNvSpPr txBox="1"/>
          <p:nvPr/>
        </p:nvSpPr>
        <p:spPr>
          <a:xfrm>
            <a:off x="11341915" y="6423258"/>
            <a:ext cx="7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Group</a:t>
            </a:r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e09428456b_4_92"/>
          <p:cNvSpPr txBox="1"/>
          <p:nvPr/>
        </p:nvSpPr>
        <p:spPr>
          <a:xfrm>
            <a:off x="1738261" y="1568682"/>
            <a:ext cx="136939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4784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hallenges</a:t>
            </a:r>
            <a:endParaRPr u="sng" dirty="0"/>
          </a:p>
        </p:txBody>
      </p:sp>
      <p:sp>
        <p:nvSpPr>
          <p:cNvPr id="326" name="Google Shape;326;ge09428456b_4_92"/>
          <p:cNvSpPr txBox="1"/>
          <p:nvPr/>
        </p:nvSpPr>
        <p:spPr>
          <a:xfrm>
            <a:off x="5582644" y="2541770"/>
            <a:ext cx="121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4784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18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olutions</a:t>
            </a:r>
            <a:endParaRPr u="sng" dirty="0"/>
          </a:p>
        </p:txBody>
      </p:sp>
      <p:sp>
        <p:nvSpPr>
          <p:cNvPr id="327" name="Google Shape;327;ge09428456b_4_92"/>
          <p:cNvSpPr txBox="1"/>
          <p:nvPr/>
        </p:nvSpPr>
        <p:spPr>
          <a:xfrm>
            <a:off x="825368" y="2071315"/>
            <a:ext cx="280706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54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 the data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54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Missing values</a:t>
            </a:r>
          </a:p>
          <a:p>
            <a:pPr marL="4254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Bucketing Capitalist &amp; Socialist countries bucket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ge09428456b_4_92"/>
          <p:cNvSpPr txBox="1"/>
          <p:nvPr/>
        </p:nvSpPr>
        <p:spPr>
          <a:xfrm>
            <a:off x="10084182" y="3620406"/>
            <a:ext cx="19120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4784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8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urther Research</a:t>
            </a:r>
            <a:endParaRPr u="sng" dirty="0"/>
          </a:p>
        </p:txBody>
      </p:sp>
      <p:pic>
        <p:nvPicPr>
          <p:cNvPr id="330" name="Google Shape;330;ge09428456b_4_92" descr="Arrow: Rotate left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3666327" y="219882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e09428456b_4_92" descr="Arrow: Rotate left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8172136" y="320315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28;ge09428456b_4_92">
            <a:extLst>
              <a:ext uri="{FF2B5EF4-FFF2-40B4-BE49-F238E27FC236}">
                <a16:creationId xmlns:a16="http://schemas.microsoft.com/office/drawing/2014/main" id="{115CB54A-8CD2-42C1-8227-FCECB32E8A7F}"/>
              </a:ext>
            </a:extLst>
          </p:cNvPr>
          <p:cNvSpPr txBox="1"/>
          <p:nvPr/>
        </p:nvSpPr>
        <p:spPr>
          <a:xfrm>
            <a:off x="4692693" y="3014068"/>
            <a:ext cx="292911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median data</a:t>
            </a:r>
          </a:p>
          <a:p>
            <a:pPr marL="4000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 Freedom Ranking</a:t>
            </a:r>
          </a:p>
        </p:txBody>
      </p:sp>
      <p:pic>
        <p:nvPicPr>
          <p:cNvPr id="4" name="Graphic 3" descr="Playbook outline">
            <a:extLst>
              <a:ext uri="{FF2B5EF4-FFF2-40B4-BE49-F238E27FC236}">
                <a16:creationId xmlns:a16="http://schemas.microsoft.com/office/drawing/2014/main" id="{4232CE4D-43A4-4891-8DFD-4FCE7DD04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255" y="1284429"/>
            <a:ext cx="914400" cy="914400"/>
          </a:xfrm>
          <a:prstGeom prst="rect">
            <a:avLst/>
          </a:prstGeom>
        </p:spPr>
      </p:pic>
      <p:pic>
        <p:nvPicPr>
          <p:cNvPr id="6" name="Graphic 5" descr="Brainstorm outline">
            <a:extLst>
              <a:ext uri="{FF2B5EF4-FFF2-40B4-BE49-F238E27FC236}">
                <a16:creationId xmlns:a16="http://schemas.microsoft.com/office/drawing/2014/main" id="{4A60ADD0-0BDD-41EE-8AB9-5F4A9BD3A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2693" y="2198829"/>
            <a:ext cx="914400" cy="914400"/>
          </a:xfrm>
          <a:prstGeom prst="rect">
            <a:avLst/>
          </a:prstGeom>
        </p:spPr>
      </p:pic>
      <p:pic>
        <p:nvPicPr>
          <p:cNvPr id="8" name="Graphic 7" descr="Research outline">
            <a:extLst>
              <a:ext uri="{FF2B5EF4-FFF2-40B4-BE49-F238E27FC236}">
                <a16:creationId xmlns:a16="http://schemas.microsoft.com/office/drawing/2014/main" id="{EFF87C81-4B7F-4ABD-88BC-3EB09B07D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262547" y="342308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lowers beside yellow wall">
            <a:extLst>
              <a:ext uri="{FF2B5EF4-FFF2-40B4-BE49-F238E27FC236}">
                <a16:creationId xmlns:a16="http://schemas.microsoft.com/office/drawing/2014/main" id="{0CB8D3A1-E62C-4D37-9E2A-47E4BE1F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2FB9C-0A2E-4719-8852-9B33813781A0}"/>
              </a:ext>
            </a:extLst>
          </p:cNvPr>
          <p:cNvSpPr txBox="1"/>
          <p:nvPr/>
        </p:nvSpPr>
        <p:spPr>
          <a:xfrm>
            <a:off x="2484475" y="1961775"/>
            <a:ext cx="6979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cap="all" dirty="0">
                <a:solidFill>
                  <a:srgbClr val="47848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Questions &amp; Answers </a:t>
            </a:r>
            <a:endParaRPr lang="en-US" sz="4400" b="1" cap="all" dirty="0">
              <a:solidFill>
                <a:srgbClr val="47848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0546B-283B-4C20-A7C6-BE192E3B4878}"/>
              </a:ext>
            </a:extLst>
          </p:cNvPr>
          <p:cNvSpPr txBox="1"/>
          <p:nvPr/>
        </p:nvSpPr>
        <p:spPr>
          <a:xfrm>
            <a:off x="2758340" y="2554447"/>
            <a:ext cx="6705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dirty="0">
                <a:solidFill>
                  <a:srgbClr val="7FAB9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one thing more important than money is the freedom to live life in your own way.</a:t>
            </a:r>
            <a:endParaRPr lang="en-US" sz="2400" cap="small" dirty="0">
              <a:solidFill>
                <a:srgbClr val="7FAB9C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3EDE3-1B51-4F05-853A-AD9BA833EDBE}"/>
              </a:ext>
            </a:extLst>
          </p:cNvPr>
          <p:cNvCxnSpPr>
            <a:cxnSpLocks/>
          </p:cNvCxnSpPr>
          <p:nvPr/>
        </p:nvCxnSpPr>
        <p:spPr>
          <a:xfrm>
            <a:off x="2484475" y="1845578"/>
            <a:ext cx="0" cy="1417739"/>
          </a:xfrm>
          <a:prstGeom prst="line">
            <a:avLst/>
          </a:prstGeom>
          <a:ln w="38100">
            <a:solidFill>
              <a:srgbClr val="3D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lack statue of a man">
            <a:extLst>
              <a:ext uri="{FF2B5EF4-FFF2-40B4-BE49-F238E27FC236}">
                <a16:creationId xmlns:a16="http://schemas.microsoft.com/office/drawing/2014/main" id="{017C89C3-60EC-4959-98F1-7003FC6E2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533" l="10000" r="90000">
                        <a14:foregroundMark x1="34500" y1="90733" x2="46400" y2="94067"/>
                        <a14:foregroundMark x1="46400" y1="94067" x2="63300" y2="93533"/>
                        <a14:foregroundMark x1="63300" y1="93533" x2="70600" y2="89067"/>
                        <a14:backgroundMark x1="38200" y1="48533" x2="38200" y2="48533"/>
                        <a14:backgroundMark x1="52600" y1="56667" x2="526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59" t="30458" r="25534" b="4098"/>
          <a:stretch/>
        </p:blipFill>
        <p:spPr bwMode="auto">
          <a:xfrm>
            <a:off x="10083566" y="2432807"/>
            <a:ext cx="2181138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17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2B65D2-B14F-4A91-87FC-E0E1F55AC1FF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7848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Motivation &amp; Summary</a:t>
            </a:r>
            <a:endParaRPr lang="en-US" sz="1800" b="1" cap="all" dirty="0">
              <a:solidFill>
                <a:srgbClr val="47848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0D87-A04F-46B4-8EC0-67C5CE6BF66E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7FAB9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money buy happiness</a:t>
            </a:r>
            <a:endParaRPr lang="en-US" sz="1200" cap="small" dirty="0">
              <a:solidFill>
                <a:srgbClr val="7FAB9C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102CA5-222C-476D-849F-56C8C37397A2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3D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5A7BA-6C50-4D7E-BB9D-1ED94936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471" y="6423258"/>
            <a:ext cx="837328" cy="365125"/>
          </a:xfrm>
        </p:spPr>
        <p:txBody>
          <a:bodyPr/>
          <a:lstStyle/>
          <a:p>
            <a:pPr algn="r"/>
            <a:r>
              <a:rPr lang="en-US" sz="1100" dirty="0"/>
              <a:t>Rachel Newberry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077C2-2C27-49B8-8690-DF2AAAD2AD8B}"/>
              </a:ext>
            </a:extLst>
          </p:cNvPr>
          <p:cNvSpPr txBox="1"/>
          <p:nvPr/>
        </p:nvSpPr>
        <p:spPr>
          <a:xfrm>
            <a:off x="1512815" y="1602297"/>
            <a:ext cx="1966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38894-AE9D-4575-8DBB-0A13C405F2E8}"/>
              </a:ext>
            </a:extLst>
          </p:cNvPr>
          <p:cNvSpPr txBox="1"/>
          <p:nvPr/>
        </p:nvSpPr>
        <p:spPr>
          <a:xfrm>
            <a:off x="5276676" y="1602297"/>
            <a:ext cx="169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7A775-DAFE-4007-8724-9DDE0230980D}"/>
              </a:ext>
            </a:extLst>
          </p:cNvPr>
          <p:cNvSpPr txBox="1"/>
          <p:nvPr/>
        </p:nvSpPr>
        <p:spPr>
          <a:xfrm>
            <a:off x="9177556" y="1602297"/>
            <a:ext cx="1501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DCAE0-B995-402A-A7B6-695E0928C2FB}"/>
              </a:ext>
            </a:extLst>
          </p:cNvPr>
          <p:cNvSpPr txBox="1"/>
          <p:nvPr/>
        </p:nvSpPr>
        <p:spPr>
          <a:xfrm>
            <a:off x="859707" y="5239985"/>
            <a:ext cx="10472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differences in happiness levels in socialist versus capitalist countries. </a:t>
            </a:r>
            <a:r>
              <a:rPr lang="en-US" sz="14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Does socialism and capitalism influence a country’s happiness level?</a:t>
            </a: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11,990 Socialism Stock Photos, Pictures &amp;amp; Royalty-Free Images - iStock">
            <a:extLst>
              <a:ext uri="{FF2B5EF4-FFF2-40B4-BE49-F238E27FC236}">
                <a16:creationId xmlns:a16="http://schemas.microsoft.com/office/drawing/2014/main" id="{8E6CC604-194A-46E2-B3C3-1AF7E1E2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44" y="2333166"/>
            <a:ext cx="3472546" cy="2031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son pointing map">
            <a:extLst>
              <a:ext uri="{FF2B5EF4-FFF2-40B4-BE49-F238E27FC236}">
                <a16:creationId xmlns:a16="http://schemas.microsoft.com/office/drawing/2014/main" id="{C424E5D4-E6B0-4BAC-A530-4E04295F9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354" y="2333166"/>
            <a:ext cx="3472546" cy="203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phs of performance analytics on a laptop screen">
            <a:extLst>
              <a:ext uri="{FF2B5EF4-FFF2-40B4-BE49-F238E27FC236}">
                <a16:creationId xmlns:a16="http://schemas.microsoft.com/office/drawing/2014/main" id="{AF416DD8-DC48-48D3-9F5D-51607C4D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964" y="2333166"/>
            <a:ext cx="3472545" cy="203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0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" descr="What Happens Now: Post-Election Debrief - TechEquity Collaborative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-16894"/>
            <a:ext cx="12192000" cy="6891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4896313" y="2198099"/>
            <a:ext cx="7295687" cy="34739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 i="1" u="sng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Questions to be answered: </a:t>
            </a:r>
            <a:endParaRPr sz="1800" i="1" u="sng" dirty="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 dirty="0">
                <a:solidFill>
                  <a:schemeClr val="dk1"/>
                </a:solidFill>
                <a:highlight>
                  <a:schemeClr val="lt1"/>
                </a:highlight>
              </a:rPr>
              <a:t>Which attributes are the most important for socialism versus capitalist countries?</a:t>
            </a:r>
            <a:endParaRPr sz="125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5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 dirty="0">
                <a:solidFill>
                  <a:schemeClr val="dk1"/>
                </a:solidFill>
                <a:highlight>
                  <a:schemeClr val="lt1"/>
                </a:highlight>
              </a:rPr>
              <a:t>Do the most important attributes of happiness change based on quartile groupings?</a:t>
            </a:r>
            <a:endParaRPr sz="125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5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 dirty="0">
                <a:solidFill>
                  <a:schemeClr val="dk1"/>
                </a:solidFill>
                <a:highlight>
                  <a:schemeClr val="lt1"/>
                </a:highlight>
              </a:rPr>
              <a:t>How did the characteristics rank in each quartile?</a:t>
            </a:r>
            <a:endParaRPr sz="125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 dirty="0">
                <a:solidFill>
                  <a:schemeClr val="dk1"/>
                </a:solidFill>
                <a:highlight>
                  <a:schemeClr val="lt1"/>
                </a:highlight>
              </a:rPr>
              <a:t>How does each characteristic change year over year for the happiest country in the world for both socialist versus capitalist countries?</a:t>
            </a:r>
            <a:endParaRPr sz="125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5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 dirty="0">
                <a:solidFill>
                  <a:schemeClr val="dk1"/>
                </a:solidFill>
                <a:highlight>
                  <a:schemeClr val="lt1"/>
                </a:highlight>
              </a:rPr>
              <a:t>Will the things that influence happiness change in the future?</a:t>
            </a:r>
            <a:endParaRPr sz="125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5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 dirty="0">
                <a:solidFill>
                  <a:schemeClr val="dk1"/>
                </a:solidFill>
                <a:highlight>
                  <a:schemeClr val="lt1"/>
                </a:highlight>
              </a:rPr>
              <a:t>Will the top happiest countries in the world change in the years to come? 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dirty="0"/>
          </a:p>
        </p:txBody>
      </p:sp>
      <p:sp>
        <p:nvSpPr>
          <p:cNvPr id="123" name="Google Shape;123;p4"/>
          <p:cNvSpPr txBox="1"/>
          <p:nvPr/>
        </p:nvSpPr>
        <p:spPr>
          <a:xfrm>
            <a:off x="450289" y="209509"/>
            <a:ext cx="47592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cap="none">
                <a:solidFill>
                  <a:srgbClr val="4784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&amp; EXPLORATION OF DATA</a:t>
            </a:r>
            <a:endParaRPr sz="1800" b="1" cap="none">
              <a:solidFill>
                <a:srgbClr val="4784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cap="small">
                <a:solidFill>
                  <a:srgbClr val="7FA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money buy happiness</a:t>
            </a:r>
            <a:endParaRPr sz="1200" cap="small">
              <a:solidFill>
                <a:srgbClr val="7FAB9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4"/>
          <p:cNvCxnSpPr/>
          <p:nvPr/>
        </p:nvCxnSpPr>
        <p:spPr>
          <a:xfrm>
            <a:off x="387228" y="209509"/>
            <a:ext cx="0" cy="646330"/>
          </a:xfrm>
          <a:prstGeom prst="straightConnector1">
            <a:avLst/>
          </a:prstGeom>
          <a:noFill/>
          <a:ln w="38100" cap="flat" cmpd="sng">
            <a:solidFill>
              <a:srgbClr val="3D282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4"/>
          <p:cNvSpPr txBox="1"/>
          <p:nvPr/>
        </p:nvSpPr>
        <p:spPr>
          <a:xfrm>
            <a:off x="11341915" y="6423258"/>
            <a:ext cx="7198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Donia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Tarjam</a:t>
            </a:r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1140571" y="3429000"/>
            <a:ext cx="208919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World Happiness Report</a:t>
            </a:r>
            <a:endParaRPr sz="9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Economic Freedom Report</a:t>
            </a:r>
            <a:r>
              <a:rPr lang="en-US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Repository  </a:t>
            </a:r>
            <a:endParaRPr sz="900" dirty="0"/>
          </a:p>
        </p:txBody>
      </p:sp>
      <p:sp>
        <p:nvSpPr>
          <p:cNvPr id="128" name="Google Shape;128;p4"/>
          <p:cNvSpPr txBox="1"/>
          <p:nvPr/>
        </p:nvSpPr>
        <p:spPr>
          <a:xfrm>
            <a:off x="450289" y="2667882"/>
            <a:ext cx="222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Here’s where to find the information: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F63387-13BB-444D-AC0A-E05A59E16812}"/>
              </a:ext>
            </a:extLst>
          </p:cNvPr>
          <p:cNvSpPr txBox="1"/>
          <p:nvPr/>
        </p:nvSpPr>
        <p:spPr>
          <a:xfrm>
            <a:off x="450289" y="209509"/>
            <a:ext cx="428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7848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Data cleanup &amp; exploration</a:t>
            </a:r>
            <a:endParaRPr lang="en-US" sz="1800" b="1" cap="all" dirty="0">
              <a:solidFill>
                <a:srgbClr val="47848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948CB-C885-42E4-B10E-4B0CA3D68A54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7FAB9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money buy happiness</a:t>
            </a:r>
            <a:endParaRPr lang="en-US" sz="1200" cap="small" dirty="0">
              <a:solidFill>
                <a:srgbClr val="7FAB9C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21852-3D04-43E8-BECE-53A4AADD6B23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3D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AB06D03-BF80-4728-84E3-CE3A40CDC3F5}"/>
              </a:ext>
            </a:extLst>
          </p:cNvPr>
          <p:cNvSpPr txBox="1">
            <a:spLocks/>
          </p:cNvSpPr>
          <p:nvPr/>
        </p:nvSpPr>
        <p:spPr>
          <a:xfrm>
            <a:off x="11266415" y="6445405"/>
            <a:ext cx="795383" cy="342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Madhu</a:t>
            </a:r>
          </a:p>
          <a:p>
            <a:pPr algn="r"/>
            <a:r>
              <a:rPr lang="en-US" sz="1100" dirty="0"/>
              <a:t>Tamrakar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410CC-E8F8-43C9-AB8F-B5530576BD38}"/>
              </a:ext>
            </a:extLst>
          </p:cNvPr>
          <p:cNvSpPr txBox="1"/>
          <p:nvPr/>
        </p:nvSpPr>
        <p:spPr>
          <a:xfrm>
            <a:off x="548106" y="1496089"/>
            <a:ext cx="4412492" cy="369332"/>
          </a:xfrm>
          <a:prstGeom prst="rect">
            <a:avLst/>
          </a:prstGeom>
          <a:noFill/>
          <a:ln w="28575">
            <a:solidFill>
              <a:srgbClr val="47848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xploration and Cleanup Process &amp; Insights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FA005-3D2F-4866-A9AC-1C039186CC12}"/>
              </a:ext>
            </a:extLst>
          </p:cNvPr>
          <p:cNvSpPr txBox="1"/>
          <p:nvPr/>
        </p:nvSpPr>
        <p:spPr>
          <a:xfrm>
            <a:off x="5167615" y="1490332"/>
            <a:ext cx="6386209" cy="369332"/>
          </a:xfrm>
          <a:prstGeom prst="rect">
            <a:avLst/>
          </a:prstGeom>
          <a:noFill/>
          <a:ln w="28575">
            <a:solidFill>
              <a:srgbClr val="47848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Jupyter Notebook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5417F-A9E3-4B2D-B96A-057739E2AE52}"/>
              </a:ext>
            </a:extLst>
          </p:cNvPr>
          <p:cNvSpPr txBox="1"/>
          <p:nvPr/>
        </p:nvSpPr>
        <p:spPr>
          <a:xfrm>
            <a:off x="548106" y="1912708"/>
            <a:ext cx="4412492" cy="4366452"/>
          </a:xfrm>
          <a:prstGeom prst="rect">
            <a:avLst/>
          </a:prstGeom>
          <a:solidFill>
            <a:srgbClr val="478483"/>
          </a:solidFill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pathway for the csv files.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the csv files into a Data Frame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 the different years of data based on the Country column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 the years of data with World Happiness Score Dataset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suffix to the Contributing Factors column to indicate which year’s data they represent.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a new Data Frame with only the relevant columns (existing in all the datasets)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a count of all the rows for each column to ensure there are no missing values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the median of the value for the column in which the value is missing. (Median was chosen to ensure the value is not skewed due to outlier values present)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 the median to the record with missing value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value counts to ensure the missing value has been replaced with the median value</a:t>
            </a:r>
          </a:p>
        </p:txBody>
      </p:sp>
      <p:pic>
        <p:nvPicPr>
          <p:cNvPr id="22" name="Google Shape;161;ge09428456b_4_17">
            <a:extLst>
              <a:ext uri="{FF2B5EF4-FFF2-40B4-BE49-F238E27FC236}">
                <a16:creationId xmlns:a16="http://schemas.microsoft.com/office/drawing/2014/main" id="{980A3188-B526-4534-A396-892381CFCD6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67617" y="2038350"/>
            <a:ext cx="6386209" cy="647700"/>
          </a:xfrm>
          <a:prstGeom prst="rect">
            <a:avLst/>
          </a:prstGeom>
        </p:spPr>
      </p:pic>
      <p:pic>
        <p:nvPicPr>
          <p:cNvPr id="23" name="Google Shape;162;ge09428456b_4_17">
            <a:extLst>
              <a:ext uri="{FF2B5EF4-FFF2-40B4-BE49-F238E27FC236}">
                <a16:creationId xmlns:a16="http://schemas.microsoft.com/office/drawing/2014/main" id="{D9DDB65D-717B-4093-8019-4326D5786A8F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67616" y="2840019"/>
            <a:ext cx="6386209" cy="647700"/>
          </a:xfrm>
          <a:prstGeom prst="rect">
            <a:avLst/>
          </a:prstGeom>
        </p:spPr>
      </p:pic>
      <p:pic>
        <p:nvPicPr>
          <p:cNvPr id="24" name="Google Shape;163;ge09428456b_4_17">
            <a:extLst>
              <a:ext uri="{FF2B5EF4-FFF2-40B4-BE49-F238E27FC236}">
                <a16:creationId xmlns:a16="http://schemas.microsoft.com/office/drawing/2014/main" id="{B6A5C333-2364-4BA9-B3CA-EDE27B66171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167616" y="3713268"/>
            <a:ext cx="6386209" cy="495250"/>
          </a:xfrm>
          <a:prstGeom prst="rect">
            <a:avLst/>
          </a:prstGeom>
        </p:spPr>
      </p:pic>
      <p:pic>
        <p:nvPicPr>
          <p:cNvPr id="25" name="Google Shape;164;ge09428456b_4_17">
            <a:extLst>
              <a:ext uri="{FF2B5EF4-FFF2-40B4-BE49-F238E27FC236}">
                <a16:creationId xmlns:a16="http://schemas.microsoft.com/office/drawing/2014/main" id="{9B84BFC0-72F8-4F94-8B7A-AF6F6B381084}"/>
              </a:ext>
            </a:extLst>
          </p:cNvPr>
          <p:cNvPicPr preferRelativeResize="0"/>
          <p:nvPr/>
        </p:nvPicPr>
        <p:blipFill rotWithShape="1">
          <a:blip r:embed="rId5"/>
          <a:srcRect b="8946"/>
          <a:stretch/>
        </p:blipFill>
        <p:spPr>
          <a:xfrm>
            <a:off x="5167616" y="4214423"/>
            <a:ext cx="6386210" cy="416300"/>
          </a:xfrm>
          <a:prstGeom prst="rect">
            <a:avLst/>
          </a:prstGeom>
        </p:spPr>
      </p:pic>
      <p:pic>
        <p:nvPicPr>
          <p:cNvPr id="26" name="Google Shape;176;ge09428456b_4_35">
            <a:extLst>
              <a:ext uri="{FF2B5EF4-FFF2-40B4-BE49-F238E27FC236}">
                <a16:creationId xmlns:a16="http://schemas.microsoft.com/office/drawing/2014/main" id="{9FFC571D-D306-46CE-840D-8052828EECAB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167617" y="4852899"/>
            <a:ext cx="3397544" cy="1426262"/>
          </a:xfrm>
          <a:prstGeom prst="rect">
            <a:avLst/>
          </a:prstGeom>
        </p:spPr>
      </p:pic>
      <p:pic>
        <p:nvPicPr>
          <p:cNvPr id="27" name="Picture 26" descr="Day 7: Data cleaning — All you need to know about it | by SaiGayatri Vadali  | Becoming Human: Artificial Intelligence Magazine">
            <a:extLst>
              <a:ext uri="{FF2B5EF4-FFF2-40B4-BE49-F238E27FC236}">
                <a16:creationId xmlns:a16="http://schemas.microsoft.com/office/drawing/2014/main" id="{E5CB8BD1-93C6-43B1-A5D5-053DB22FA73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331" y="4852899"/>
            <a:ext cx="2661494" cy="1426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72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55A4C9-E3CB-40C0-9650-3A056DA8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62011" y="6378652"/>
            <a:ext cx="882803" cy="365125"/>
          </a:xfrm>
        </p:spPr>
        <p:txBody>
          <a:bodyPr/>
          <a:lstStyle/>
          <a:p>
            <a:pPr algn="r"/>
            <a:r>
              <a:rPr lang="en-US" dirty="0"/>
              <a:t>Rachel</a:t>
            </a:r>
          </a:p>
          <a:p>
            <a:pPr algn="r"/>
            <a:r>
              <a:rPr lang="en-US" dirty="0"/>
              <a:t>Newberry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7D090-1593-44C2-B7DB-7C3838CC72F7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7848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Data analysis &amp; Discussion </a:t>
            </a:r>
            <a:endParaRPr lang="en-US" sz="1800" b="1" cap="all" dirty="0">
              <a:solidFill>
                <a:srgbClr val="47848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26AFE-1A82-49D1-88FB-B85F7346221F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7FAB9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money buy happiness</a:t>
            </a:r>
            <a:endParaRPr lang="en-US" sz="1200" cap="small" dirty="0">
              <a:solidFill>
                <a:srgbClr val="7FAB9C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E46057-6BCD-43C2-8FCE-305ED16CB178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3D2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BB259D-E328-4460-907A-3EAA4ADFE58D}"/>
              </a:ext>
            </a:extLst>
          </p:cNvPr>
          <p:cNvCxnSpPr>
            <a:cxnSpLocks/>
          </p:cNvCxnSpPr>
          <p:nvPr/>
        </p:nvCxnSpPr>
        <p:spPr>
          <a:xfrm>
            <a:off x="6096000" y="578840"/>
            <a:ext cx="0" cy="5982374"/>
          </a:xfrm>
          <a:prstGeom prst="line">
            <a:avLst/>
          </a:prstGeom>
          <a:ln w="28575">
            <a:solidFill>
              <a:srgbClr val="7FAB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05A254-E8F0-4E52-87D9-33D1DBD54AC9}"/>
              </a:ext>
            </a:extLst>
          </p:cNvPr>
          <p:cNvSpPr txBox="1"/>
          <p:nvPr/>
        </p:nvSpPr>
        <p:spPr>
          <a:xfrm>
            <a:off x="1879556" y="889000"/>
            <a:ext cx="2104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66CC0C-7B9A-4F0E-BFD6-A54DCD9A7A75}"/>
              </a:ext>
            </a:extLst>
          </p:cNvPr>
          <p:cNvSpPr txBox="1"/>
          <p:nvPr/>
        </p:nvSpPr>
        <p:spPr>
          <a:xfrm>
            <a:off x="8910178" y="889000"/>
            <a:ext cx="140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Discussion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F5B69EF-4AC2-4728-8512-A9E5D1027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043623"/>
              </p:ext>
            </p:extLst>
          </p:nvPr>
        </p:nvGraphicFramePr>
        <p:xfrm>
          <a:off x="7167609" y="3252230"/>
          <a:ext cx="4509031" cy="3126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4E7DFC9-4AAB-4937-8E5A-7A2B3E88F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917078"/>
              </p:ext>
            </p:extLst>
          </p:nvPr>
        </p:nvGraphicFramePr>
        <p:xfrm>
          <a:off x="387228" y="3252230"/>
          <a:ext cx="5193862" cy="342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CD4370BE-CEFA-47CD-90D6-48627F43BF00}"/>
              </a:ext>
            </a:extLst>
          </p:cNvPr>
          <p:cNvPicPr/>
          <p:nvPr/>
        </p:nvPicPr>
        <p:blipFill rotWithShape="1">
          <a:blip r:embed="rId5"/>
          <a:srcRect l="11119" t="24163" r="48240" b="59446"/>
          <a:stretch/>
        </p:blipFill>
        <p:spPr bwMode="auto">
          <a:xfrm>
            <a:off x="137156" y="1296817"/>
            <a:ext cx="5735315" cy="939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7862A6-E7C4-4345-B9B5-19E495ED356A}"/>
              </a:ext>
            </a:extLst>
          </p:cNvPr>
          <p:cNvPicPr/>
          <p:nvPr/>
        </p:nvPicPr>
        <p:blipFill rotWithShape="1">
          <a:blip r:embed="rId6"/>
          <a:srcRect l="11206" t="27387" r="52092" b="54093"/>
          <a:stretch/>
        </p:blipFill>
        <p:spPr bwMode="auto">
          <a:xfrm>
            <a:off x="252090" y="2325921"/>
            <a:ext cx="5474655" cy="922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1CC3C6-F3C1-44F5-9E43-F731413CE017}"/>
              </a:ext>
            </a:extLst>
          </p:cNvPr>
          <p:cNvPicPr/>
          <p:nvPr/>
        </p:nvPicPr>
        <p:blipFill rotWithShape="1">
          <a:blip r:embed="rId7"/>
          <a:srcRect l="11238" t="29977" r="48629" b="13824"/>
          <a:stretch/>
        </p:blipFill>
        <p:spPr bwMode="auto">
          <a:xfrm>
            <a:off x="6241655" y="1296817"/>
            <a:ext cx="5698254" cy="1951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9771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09428456b_1_18"/>
          <p:cNvSpPr txBox="1"/>
          <p:nvPr/>
        </p:nvSpPr>
        <p:spPr>
          <a:xfrm>
            <a:off x="450289" y="209509"/>
            <a:ext cx="374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cap="none">
                <a:solidFill>
                  <a:srgbClr val="4784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&amp; DISCUSSION </a:t>
            </a:r>
            <a:endParaRPr sz="1800" b="1" cap="none">
              <a:solidFill>
                <a:srgbClr val="4784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ge09428456b_1_18"/>
          <p:cNvSpPr txBox="1"/>
          <p:nvPr/>
        </p:nvSpPr>
        <p:spPr>
          <a:xfrm>
            <a:off x="508414" y="578790"/>
            <a:ext cx="443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cap="small">
                <a:solidFill>
                  <a:srgbClr val="7FA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money buy happiness</a:t>
            </a:r>
            <a:endParaRPr sz="1200" cap="small">
              <a:solidFill>
                <a:srgbClr val="7FAB9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ge09428456b_1_18"/>
          <p:cNvCxnSpPr/>
          <p:nvPr/>
        </p:nvCxnSpPr>
        <p:spPr>
          <a:xfrm>
            <a:off x="387228" y="209509"/>
            <a:ext cx="0" cy="646200"/>
          </a:xfrm>
          <a:prstGeom prst="straightConnector1">
            <a:avLst/>
          </a:prstGeom>
          <a:noFill/>
          <a:ln w="38100" cap="flat" cmpd="sng">
            <a:solidFill>
              <a:srgbClr val="3D282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ge09428456b_1_18"/>
          <p:cNvCxnSpPr/>
          <p:nvPr/>
        </p:nvCxnSpPr>
        <p:spPr>
          <a:xfrm>
            <a:off x="6096000" y="578840"/>
            <a:ext cx="0" cy="5982300"/>
          </a:xfrm>
          <a:prstGeom prst="straightConnector1">
            <a:avLst/>
          </a:prstGeom>
          <a:noFill/>
          <a:ln w="28575" cap="flat" cmpd="sng">
            <a:solidFill>
              <a:srgbClr val="7FAB9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ge09428456b_1_18"/>
          <p:cNvSpPr txBox="1"/>
          <p:nvPr/>
        </p:nvSpPr>
        <p:spPr>
          <a:xfrm>
            <a:off x="1879622" y="855671"/>
            <a:ext cx="21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ge09428456b_1_18"/>
          <p:cNvSpPr txBox="1"/>
          <p:nvPr/>
        </p:nvSpPr>
        <p:spPr>
          <a:xfrm>
            <a:off x="8910178" y="855455"/>
            <a:ext cx="140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ge09428456b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50" y="1218614"/>
            <a:ext cx="5668260" cy="7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e09428456b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59" y="2085106"/>
            <a:ext cx="5668251" cy="9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e09428456b_1_18"/>
          <p:cNvPicPr preferRelativeResize="0"/>
          <p:nvPr/>
        </p:nvPicPr>
        <p:blipFill rotWithShape="1">
          <a:blip r:embed="rId5">
            <a:alphaModFix/>
          </a:blip>
          <a:srcRect l="4153" r="18935"/>
          <a:stretch/>
        </p:blipFill>
        <p:spPr>
          <a:xfrm>
            <a:off x="508414" y="3933240"/>
            <a:ext cx="4576579" cy="262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e09428456b_1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4451" y="1218614"/>
            <a:ext cx="5846999" cy="210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e09428456b_1_18"/>
          <p:cNvPicPr preferRelativeResize="0"/>
          <p:nvPr/>
        </p:nvPicPr>
        <p:blipFill rotWithShape="1">
          <a:blip r:embed="rId7">
            <a:alphaModFix/>
          </a:blip>
          <a:srcRect l="3723" r="25403"/>
          <a:stretch/>
        </p:blipFill>
        <p:spPr>
          <a:xfrm>
            <a:off x="7294738" y="3933240"/>
            <a:ext cx="3816991" cy="26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e09428456b_1_18"/>
          <p:cNvSpPr txBox="1"/>
          <p:nvPr/>
        </p:nvSpPr>
        <p:spPr>
          <a:xfrm>
            <a:off x="670725" y="3238025"/>
            <a:ext cx="4608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Higher Economic Freedom Countries Happiness influencer Mix</a:t>
            </a:r>
            <a:endParaRPr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e09428456b_1_18"/>
          <p:cNvSpPr txBox="1"/>
          <p:nvPr/>
        </p:nvSpPr>
        <p:spPr>
          <a:xfrm>
            <a:off x="6607034" y="3238025"/>
            <a:ext cx="5192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Higher Economic Freedom Countries Happiness Influencer trends</a:t>
            </a:r>
            <a:endParaRPr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e09428456b_1_18"/>
          <p:cNvSpPr txBox="1">
            <a:spLocks noGrp="1"/>
          </p:cNvSpPr>
          <p:nvPr>
            <p:ph type="ftr" idx="11"/>
          </p:nvPr>
        </p:nvSpPr>
        <p:spPr>
          <a:xfrm>
            <a:off x="11333527" y="6378652"/>
            <a:ext cx="61138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Donia Tarjam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09428456b_3_0"/>
          <p:cNvSpPr txBox="1"/>
          <p:nvPr/>
        </p:nvSpPr>
        <p:spPr>
          <a:xfrm>
            <a:off x="450289" y="209509"/>
            <a:ext cx="374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cap="none">
                <a:solidFill>
                  <a:srgbClr val="4784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&amp; DISCUSSION </a:t>
            </a:r>
            <a:endParaRPr sz="1800" b="1" cap="none">
              <a:solidFill>
                <a:srgbClr val="4784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ge09428456b_3_0"/>
          <p:cNvSpPr txBox="1"/>
          <p:nvPr/>
        </p:nvSpPr>
        <p:spPr>
          <a:xfrm>
            <a:off x="450289" y="578840"/>
            <a:ext cx="443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cap="small">
                <a:solidFill>
                  <a:srgbClr val="7FA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money buy happiness</a:t>
            </a:r>
            <a:endParaRPr sz="1200" cap="small">
              <a:solidFill>
                <a:srgbClr val="7FAB9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7" name="Google Shape;267;ge09428456b_3_0"/>
          <p:cNvCxnSpPr/>
          <p:nvPr/>
        </p:nvCxnSpPr>
        <p:spPr>
          <a:xfrm>
            <a:off x="387228" y="209509"/>
            <a:ext cx="0" cy="646200"/>
          </a:xfrm>
          <a:prstGeom prst="straightConnector1">
            <a:avLst/>
          </a:prstGeom>
          <a:noFill/>
          <a:ln w="38100" cap="flat" cmpd="sng">
            <a:solidFill>
              <a:srgbClr val="3D282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ge09428456b_3_0"/>
          <p:cNvSpPr txBox="1"/>
          <p:nvPr/>
        </p:nvSpPr>
        <p:spPr>
          <a:xfrm>
            <a:off x="450300" y="1480050"/>
            <a:ext cx="47115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biggest contributing factors for the top 10 and bottom 10 countries?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                       GDP &gt; Health &gt; Freedom</a:t>
            </a:r>
            <a:endParaRPr sz="12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ge09428456b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096" y="2471169"/>
            <a:ext cx="4689597" cy="3713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ge09428456b_3_0"/>
          <p:cNvCxnSpPr/>
          <p:nvPr/>
        </p:nvCxnSpPr>
        <p:spPr>
          <a:xfrm>
            <a:off x="5489075" y="578840"/>
            <a:ext cx="0" cy="5982300"/>
          </a:xfrm>
          <a:prstGeom prst="straightConnector1">
            <a:avLst/>
          </a:prstGeom>
          <a:noFill/>
          <a:ln w="28575" cap="flat" cmpd="sng">
            <a:solidFill>
              <a:srgbClr val="7FAB9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1" name="Google Shape;271;ge09428456b_3_0"/>
          <p:cNvSpPr txBox="1">
            <a:spLocks noGrp="1"/>
          </p:cNvSpPr>
          <p:nvPr>
            <p:ph type="ftr" idx="11"/>
          </p:nvPr>
        </p:nvSpPr>
        <p:spPr>
          <a:xfrm>
            <a:off x="10769601" y="6378650"/>
            <a:ext cx="117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Madhusudan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Tamrakar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2F76F-3A00-4DDE-8465-04A07D0E62FC}"/>
              </a:ext>
            </a:extLst>
          </p:cNvPr>
          <p:cNvSpPr txBox="1"/>
          <p:nvPr/>
        </p:nvSpPr>
        <p:spPr>
          <a:xfrm>
            <a:off x="8326761" y="889000"/>
            <a:ext cx="140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Discussion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oogle Shape;240;ge09428456b_4_61">
            <a:extLst>
              <a:ext uri="{FF2B5EF4-FFF2-40B4-BE49-F238E27FC236}">
                <a16:creationId xmlns:a16="http://schemas.microsoft.com/office/drawing/2014/main" id="{012A060A-4339-42D3-A8F3-BABBB71978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96" y="2471169"/>
            <a:ext cx="4689597" cy="371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AE1640-1563-4092-A2D1-58006AD8F67D}"/>
              </a:ext>
            </a:extLst>
          </p:cNvPr>
          <p:cNvSpPr txBox="1"/>
          <p:nvPr/>
        </p:nvSpPr>
        <p:spPr>
          <a:xfrm>
            <a:off x="1891306" y="889000"/>
            <a:ext cx="154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09428456b_3_11"/>
          <p:cNvSpPr txBox="1"/>
          <p:nvPr/>
        </p:nvSpPr>
        <p:spPr>
          <a:xfrm>
            <a:off x="450289" y="209509"/>
            <a:ext cx="374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cap="none">
                <a:solidFill>
                  <a:srgbClr val="4784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&amp; DISCUSSION </a:t>
            </a:r>
            <a:endParaRPr sz="1800" b="1" cap="none">
              <a:solidFill>
                <a:srgbClr val="4784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ge09428456b_3_11"/>
          <p:cNvSpPr txBox="1"/>
          <p:nvPr/>
        </p:nvSpPr>
        <p:spPr>
          <a:xfrm>
            <a:off x="450289" y="578840"/>
            <a:ext cx="443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cap="small">
                <a:solidFill>
                  <a:srgbClr val="7FA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money buy happiness</a:t>
            </a:r>
            <a:endParaRPr sz="1200" cap="small">
              <a:solidFill>
                <a:srgbClr val="7FAB9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8" name="Google Shape;278;ge09428456b_3_11"/>
          <p:cNvCxnSpPr/>
          <p:nvPr/>
        </p:nvCxnSpPr>
        <p:spPr>
          <a:xfrm>
            <a:off x="387228" y="209509"/>
            <a:ext cx="0" cy="646200"/>
          </a:xfrm>
          <a:prstGeom prst="straightConnector1">
            <a:avLst/>
          </a:prstGeom>
          <a:noFill/>
          <a:ln w="38100" cap="flat" cmpd="sng">
            <a:solidFill>
              <a:srgbClr val="3D282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" name="Google Shape;280;ge09428456b_3_11"/>
          <p:cNvCxnSpPr/>
          <p:nvPr/>
        </p:nvCxnSpPr>
        <p:spPr>
          <a:xfrm>
            <a:off x="5562600" y="578840"/>
            <a:ext cx="0" cy="5982300"/>
          </a:xfrm>
          <a:prstGeom prst="straightConnector1">
            <a:avLst/>
          </a:prstGeom>
          <a:noFill/>
          <a:ln w="28575" cap="flat" cmpd="sng">
            <a:solidFill>
              <a:srgbClr val="7FAB9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1" name="Google Shape;281;ge09428456b_3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508" y="2397750"/>
            <a:ext cx="5912581" cy="43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e09428456b_3_11"/>
          <p:cNvSpPr txBox="1">
            <a:spLocks noGrp="1"/>
          </p:cNvSpPr>
          <p:nvPr>
            <p:ph type="ftr" idx="11"/>
          </p:nvPr>
        </p:nvSpPr>
        <p:spPr>
          <a:xfrm>
            <a:off x="10769601" y="6378650"/>
            <a:ext cx="117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Madhusudan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Tamrakar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391AC-9EF8-414C-8E0B-00A1E6CC7D40}"/>
              </a:ext>
            </a:extLst>
          </p:cNvPr>
          <p:cNvSpPr txBox="1"/>
          <p:nvPr/>
        </p:nvSpPr>
        <p:spPr>
          <a:xfrm>
            <a:off x="8092665" y="996599"/>
            <a:ext cx="140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Discussion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oogle Shape;230;ge09428456b_4_50">
            <a:extLst>
              <a:ext uri="{FF2B5EF4-FFF2-40B4-BE49-F238E27FC236}">
                <a16:creationId xmlns:a16="http://schemas.microsoft.com/office/drawing/2014/main" id="{6C50D541-AAA4-4A00-A446-59E67FFFD1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473" y="2645294"/>
            <a:ext cx="3782054" cy="277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F403C5-13C0-4305-AEF3-17101721107B}"/>
              </a:ext>
            </a:extLst>
          </p:cNvPr>
          <p:cNvSpPr txBox="1"/>
          <p:nvPr/>
        </p:nvSpPr>
        <p:spPr>
          <a:xfrm>
            <a:off x="2041178" y="926035"/>
            <a:ext cx="1566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F1E25-FAFF-4EEC-908C-4FCFF3CF4436}"/>
              </a:ext>
            </a:extLst>
          </p:cNvPr>
          <p:cNvSpPr txBox="1"/>
          <p:nvPr/>
        </p:nvSpPr>
        <p:spPr>
          <a:xfrm>
            <a:off x="450289" y="1365931"/>
            <a:ext cx="5047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contributing factors have the highest correlation with the happiness of the country?</a:t>
            </a:r>
          </a:p>
          <a:p>
            <a:r>
              <a:rPr lang="en-US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Consistently from 2015- 2019 it has been Economy and Health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09428456b_3_24"/>
          <p:cNvSpPr txBox="1"/>
          <p:nvPr/>
        </p:nvSpPr>
        <p:spPr>
          <a:xfrm>
            <a:off x="450289" y="209509"/>
            <a:ext cx="374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cap="none">
                <a:solidFill>
                  <a:srgbClr val="4784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&amp; DISCUSSION </a:t>
            </a:r>
            <a:endParaRPr sz="1800" b="1" cap="none">
              <a:solidFill>
                <a:srgbClr val="47848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ge09428456b_3_24"/>
          <p:cNvSpPr txBox="1"/>
          <p:nvPr/>
        </p:nvSpPr>
        <p:spPr>
          <a:xfrm>
            <a:off x="450289" y="578840"/>
            <a:ext cx="443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cap="small">
                <a:solidFill>
                  <a:srgbClr val="7FA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money buy happiness</a:t>
            </a:r>
            <a:endParaRPr sz="1200" cap="small">
              <a:solidFill>
                <a:srgbClr val="7FAB9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9" name="Google Shape;289;ge09428456b_3_24"/>
          <p:cNvCxnSpPr/>
          <p:nvPr/>
        </p:nvCxnSpPr>
        <p:spPr>
          <a:xfrm>
            <a:off x="387228" y="209509"/>
            <a:ext cx="0" cy="646200"/>
          </a:xfrm>
          <a:prstGeom prst="straightConnector1">
            <a:avLst/>
          </a:prstGeom>
          <a:noFill/>
          <a:ln w="38100" cap="flat" cmpd="sng">
            <a:solidFill>
              <a:srgbClr val="3D282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0" name="Google Shape;290;ge09428456b_3_24"/>
          <p:cNvSpPr txBox="1"/>
          <p:nvPr/>
        </p:nvSpPr>
        <p:spPr>
          <a:xfrm>
            <a:off x="450289" y="1549569"/>
            <a:ext cx="499144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regions have the happiest countries in the world?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-North European countries&gt; North American country, and Australia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ge09428456b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963" y="2306970"/>
            <a:ext cx="5208779" cy="33304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ge09428456b_3_24"/>
          <p:cNvCxnSpPr>
            <a:cxnSpLocks/>
          </p:cNvCxnSpPr>
          <p:nvPr/>
        </p:nvCxnSpPr>
        <p:spPr>
          <a:xfrm>
            <a:off x="6096000" y="578840"/>
            <a:ext cx="0" cy="5982300"/>
          </a:xfrm>
          <a:prstGeom prst="straightConnector1">
            <a:avLst/>
          </a:prstGeom>
          <a:noFill/>
          <a:ln w="28575" cap="flat" cmpd="sng">
            <a:solidFill>
              <a:srgbClr val="7FAB9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ge09428456b_3_24"/>
          <p:cNvSpPr txBox="1">
            <a:spLocks noGrp="1"/>
          </p:cNvSpPr>
          <p:nvPr>
            <p:ph type="ftr" idx="11"/>
          </p:nvPr>
        </p:nvSpPr>
        <p:spPr>
          <a:xfrm>
            <a:off x="10769601" y="6378650"/>
            <a:ext cx="117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Madhusudan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Tamrakar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67051-DA36-4803-B064-F259C8DEA184}"/>
              </a:ext>
            </a:extLst>
          </p:cNvPr>
          <p:cNvSpPr txBox="1"/>
          <p:nvPr/>
        </p:nvSpPr>
        <p:spPr>
          <a:xfrm>
            <a:off x="8416219" y="946017"/>
            <a:ext cx="140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Discussion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oogle Shape;249;ge09428456b_4_72">
            <a:extLst>
              <a:ext uri="{FF2B5EF4-FFF2-40B4-BE49-F238E27FC236}">
                <a16:creationId xmlns:a16="http://schemas.microsoft.com/office/drawing/2014/main" id="{6D3128AA-AC30-4651-AC6D-D69A79988E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59" y="2306970"/>
            <a:ext cx="5208779" cy="333049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DBBB7-6657-4FC0-B279-A5048101A231}"/>
              </a:ext>
            </a:extLst>
          </p:cNvPr>
          <p:cNvSpPr txBox="1"/>
          <p:nvPr/>
        </p:nvSpPr>
        <p:spPr>
          <a:xfrm>
            <a:off x="1836089" y="946017"/>
            <a:ext cx="1660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  <a:endParaRPr lang="en-US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558</Words>
  <Application>Microsoft Office PowerPoint</Application>
  <PresentationFormat>Widescreen</PresentationFormat>
  <Paragraphs>111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Caveat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Newberry</dc:creator>
  <cp:lastModifiedBy>Rachel Newberry</cp:lastModifiedBy>
  <cp:revision>2</cp:revision>
  <dcterms:created xsi:type="dcterms:W3CDTF">2021-06-07T15:55:33Z</dcterms:created>
  <dcterms:modified xsi:type="dcterms:W3CDTF">2021-06-16T23:26:53Z</dcterms:modified>
</cp:coreProperties>
</file>